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35"/>
  </p:notesMasterIdLst>
  <p:sldIdLst>
    <p:sldId id="256" r:id="rId2"/>
    <p:sldId id="257" r:id="rId3"/>
    <p:sldId id="258" r:id="rId4"/>
    <p:sldId id="307" r:id="rId5"/>
    <p:sldId id="259" r:id="rId6"/>
    <p:sldId id="266" r:id="rId7"/>
    <p:sldId id="308" r:id="rId8"/>
    <p:sldId id="309" r:id="rId9"/>
    <p:sldId id="310" r:id="rId10"/>
    <p:sldId id="260" r:id="rId11"/>
    <p:sldId id="311" r:id="rId12"/>
    <p:sldId id="312" r:id="rId13"/>
    <p:sldId id="261" r:id="rId14"/>
    <p:sldId id="313" r:id="rId15"/>
    <p:sldId id="267" r:id="rId16"/>
    <p:sldId id="317" r:id="rId17"/>
    <p:sldId id="263" r:id="rId18"/>
    <p:sldId id="318" r:id="rId19"/>
    <p:sldId id="264" r:id="rId20"/>
    <p:sldId id="320" r:id="rId21"/>
    <p:sldId id="268" r:id="rId22"/>
    <p:sldId id="319" r:id="rId23"/>
    <p:sldId id="321" r:id="rId24"/>
    <p:sldId id="323" r:id="rId25"/>
    <p:sldId id="322" r:id="rId26"/>
    <p:sldId id="287" r:id="rId27"/>
    <p:sldId id="325" r:id="rId28"/>
    <p:sldId id="265" r:id="rId29"/>
    <p:sldId id="285" r:id="rId30"/>
    <p:sldId id="275" r:id="rId31"/>
    <p:sldId id="324" r:id="rId32"/>
    <p:sldId id="279" r:id="rId33"/>
    <p:sldId id="277" r:id="rId34"/>
  </p:sldIdLst>
  <p:sldSz cx="9144000" cy="5143500" type="screen16x9"/>
  <p:notesSz cx="6858000" cy="9144000"/>
  <p:embeddedFontLst>
    <p:embeddedFont>
      <p:font typeface="Bebas Neue" panose="020F0502020204030204" pitchFamily="34" charset="0"/>
      <p:regular r:id="rId36"/>
    </p:embeddedFont>
    <p:embeddedFont>
      <p:font typeface="Goldman" panose="020B0604020202020204" charset="0"/>
      <p:regular r:id="rId37"/>
      <p:bold r:id="rId38"/>
    </p:embeddedFont>
    <p:embeddedFont>
      <p:font typeface="Montserrat" panose="020F0502020204030204"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1445097-5B51-4BAE-A043-6B9DB62B58A6}">
  <a:tblStyle styleId="{91445097-5B51-4BAE-A043-6B9DB62B58A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48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18010c4386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18010c4386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4931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4463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1890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146d33bd20d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g146d33bd20d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146d33bd20d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g146d33bd20d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4090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fdc8be9f5f_2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0" name="Google Shape;910;gfdc8be9f5f_2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fdc8be9f5f_2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0" name="Google Shape;910;gfdc8be9f5f_2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5121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1159f37e880_0_1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1159f37e880_0_1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fdc8be9f5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fdc8be9f5f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1159f37e880_0_1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1159f37e880_0_1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3469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1aababdf8bc_0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6" name="Google Shape;1186;g1aababdf8bc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1159f37e880_0_1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1159f37e880_0_1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3269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1159f37e880_0_1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1159f37e880_0_1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8581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1159f37e880_0_1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1159f37e880_0_1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7943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1159f37e880_0_1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1159f37e880_0_1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9188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ge207fd22f2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8" name="Google Shape;1938;ge207fd22f2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ge207fd22f2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8" name="Google Shape;1938;ge207fd22f2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93347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149b654970d_0_22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149b654970d_0_22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6"/>
        <p:cNvGrpSpPr/>
        <p:nvPr/>
      </p:nvGrpSpPr>
      <p:grpSpPr>
        <a:xfrm>
          <a:off x="0" y="0"/>
          <a:ext cx="0" cy="0"/>
          <a:chOff x="0" y="0"/>
          <a:chExt cx="0" cy="0"/>
        </a:xfrm>
      </p:grpSpPr>
      <p:sp>
        <p:nvSpPr>
          <p:cNvPr id="1757" name="Google Shape;1757;g13712bf4b05_0_8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8" name="Google Shape;1758;g13712bf4b05_0_8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fdee14d49d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fdee14d49d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g145298d78e0_0_376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8" name="Google Shape;1438;g145298d78e0_0_37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g145298d78e0_0_376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8" name="Google Shape;1438;g145298d78e0_0_37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5129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gfdc8be9f5f_2_22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3" name="Google Shape;1543;gfdc8be9f5f_2_22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Google Shape;1466;ge1d838b62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7" name="Google Shape;1467;ge1d838b62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fdee14d49d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fdee14d49d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8308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4518f6577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14518f6577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4518f6577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14518f6577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2015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4518f6577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14518f6577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851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4518f6577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14518f6577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1023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264425"/>
            <a:ext cx="5242800" cy="1794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191919"/>
              </a:buClr>
              <a:buSzPts val="5200"/>
              <a:buNone/>
              <a:defRPr sz="51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225" y="3278875"/>
            <a:ext cx="5242800" cy="352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276194" y="261953"/>
            <a:ext cx="8709004" cy="4652597"/>
            <a:chOff x="276194" y="261953"/>
            <a:chExt cx="8709004" cy="4652597"/>
          </a:xfrm>
        </p:grpSpPr>
        <p:sp>
          <p:nvSpPr>
            <p:cNvPr id="12" name="Google Shape;12;p2"/>
            <p:cNvSpPr/>
            <p:nvPr/>
          </p:nvSpPr>
          <p:spPr>
            <a:xfrm>
              <a:off x="8167969" y="34982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663832" y="1271378"/>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352873" y="297211"/>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908398" y="1873548"/>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76194" y="116397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100982" y="261953"/>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38998" y="714023"/>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288169" y="4664650"/>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38998" y="4416723"/>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CUSTOM_2">
    <p:spTree>
      <p:nvGrpSpPr>
        <p:cNvPr id="1" name="Shape 168"/>
        <p:cNvGrpSpPr/>
        <p:nvPr/>
      </p:nvGrpSpPr>
      <p:grpSpPr>
        <a:xfrm>
          <a:off x="0" y="0"/>
          <a:ext cx="0" cy="0"/>
          <a:chOff x="0" y="0"/>
          <a:chExt cx="0" cy="0"/>
        </a:xfrm>
      </p:grpSpPr>
      <p:sp>
        <p:nvSpPr>
          <p:cNvPr id="169" name="Google Shape;169;p14"/>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0" name="Google Shape;170;p14"/>
          <p:cNvGrpSpPr/>
          <p:nvPr/>
        </p:nvGrpSpPr>
        <p:grpSpPr>
          <a:xfrm flipH="1">
            <a:off x="319933" y="267128"/>
            <a:ext cx="8635341" cy="4664175"/>
            <a:chOff x="319932" y="267128"/>
            <a:chExt cx="8635341" cy="4664175"/>
          </a:xfrm>
        </p:grpSpPr>
        <p:sp>
          <p:nvSpPr>
            <p:cNvPr id="171" name="Google Shape;171;p14"/>
            <p:cNvSpPr/>
            <p:nvPr/>
          </p:nvSpPr>
          <p:spPr>
            <a:xfrm>
              <a:off x="8430769" y="83112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4"/>
            <p:cNvSpPr/>
            <p:nvPr/>
          </p:nvSpPr>
          <p:spPr>
            <a:xfrm>
              <a:off x="7905132" y="267128"/>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4"/>
            <p:cNvSpPr/>
            <p:nvPr/>
          </p:nvSpPr>
          <p:spPr>
            <a:xfrm>
              <a:off x="8847873" y="1287811"/>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4"/>
            <p:cNvSpPr/>
            <p:nvPr/>
          </p:nvSpPr>
          <p:spPr>
            <a:xfrm>
              <a:off x="8863173" y="4178598"/>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4"/>
            <p:cNvSpPr/>
            <p:nvPr/>
          </p:nvSpPr>
          <p:spPr>
            <a:xfrm>
              <a:off x="8092332" y="4753403"/>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4"/>
            <p:cNvSpPr/>
            <p:nvPr/>
          </p:nvSpPr>
          <p:spPr>
            <a:xfrm>
              <a:off x="8678069" y="4681400"/>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4"/>
            <p:cNvSpPr/>
            <p:nvPr/>
          </p:nvSpPr>
          <p:spPr>
            <a:xfrm>
              <a:off x="319932" y="4417478"/>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4"/>
            <p:cNvSpPr/>
            <p:nvPr/>
          </p:nvSpPr>
          <p:spPr>
            <a:xfrm>
              <a:off x="828244" y="4681400"/>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4"/>
            <p:cNvSpPr/>
            <p:nvPr/>
          </p:nvSpPr>
          <p:spPr>
            <a:xfrm>
              <a:off x="375123" y="831123"/>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4"/>
            <p:cNvSpPr/>
            <p:nvPr/>
          </p:nvSpPr>
          <p:spPr>
            <a:xfrm>
              <a:off x="828248" y="302386"/>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CUSTOM_14">
    <p:spTree>
      <p:nvGrpSpPr>
        <p:cNvPr id="1" name="Shape 197"/>
        <p:cNvGrpSpPr/>
        <p:nvPr/>
      </p:nvGrpSpPr>
      <p:grpSpPr>
        <a:xfrm>
          <a:off x="0" y="0"/>
          <a:ext cx="0" cy="0"/>
          <a:chOff x="0" y="0"/>
          <a:chExt cx="0" cy="0"/>
        </a:xfrm>
      </p:grpSpPr>
      <p:sp>
        <p:nvSpPr>
          <p:cNvPr id="198" name="Google Shape;198;p16"/>
          <p:cNvSpPr txBox="1">
            <a:spLocks noGrp="1"/>
          </p:cNvSpPr>
          <p:nvPr>
            <p:ph type="subTitle" idx="1"/>
          </p:nvPr>
        </p:nvSpPr>
        <p:spPr>
          <a:xfrm>
            <a:off x="713225" y="1240825"/>
            <a:ext cx="3858900" cy="2089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2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99" name="Google Shape;199;p16"/>
          <p:cNvSpPr txBox="1">
            <a:spLocks noGrp="1"/>
          </p:cNvSpPr>
          <p:nvPr>
            <p:ph type="title"/>
          </p:nvPr>
        </p:nvSpPr>
        <p:spPr>
          <a:xfrm>
            <a:off x="713225" y="3329950"/>
            <a:ext cx="3858900" cy="5727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3000"/>
              <a:buNone/>
              <a:defRPr sz="2400"/>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200" name="Google Shape;200;p16"/>
          <p:cNvSpPr>
            <a:spLocks noGrp="1"/>
          </p:cNvSpPr>
          <p:nvPr>
            <p:ph type="pic" idx="2"/>
          </p:nvPr>
        </p:nvSpPr>
        <p:spPr>
          <a:xfrm>
            <a:off x="5257800" y="980550"/>
            <a:ext cx="2476500" cy="3182400"/>
          </a:xfrm>
          <a:prstGeom prst="rect">
            <a:avLst/>
          </a:prstGeom>
          <a:noFill/>
          <a:ln w="19050" cap="flat" cmpd="sng">
            <a:solidFill>
              <a:schemeClr val="accent3"/>
            </a:solidFill>
            <a:prstDash val="dot"/>
            <a:round/>
            <a:headEnd type="none" w="sm" len="sm"/>
            <a:tailEnd type="none" w="sm" len="sm"/>
          </a:ln>
        </p:spPr>
      </p:sp>
      <p:grpSp>
        <p:nvGrpSpPr>
          <p:cNvPr id="201" name="Google Shape;201;p16"/>
          <p:cNvGrpSpPr/>
          <p:nvPr/>
        </p:nvGrpSpPr>
        <p:grpSpPr>
          <a:xfrm>
            <a:off x="276194" y="261953"/>
            <a:ext cx="8709004" cy="4652597"/>
            <a:chOff x="276194" y="261953"/>
            <a:chExt cx="8709004" cy="4652597"/>
          </a:xfrm>
        </p:grpSpPr>
        <p:sp>
          <p:nvSpPr>
            <p:cNvPr id="202" name="Google Shape;202;p16"/>
            <p:cNvSpPr/>
            <p:nvPr/>
          </p:nvSpPr>
          <p:spPr>
            <a:xfrm>
              <a:off x="8167969" y="34982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6"/>
            <p:cNvSpPr/>
            <p:nvPr/>
          </p:nvSpPr>
          <p:spPr>
            <a:xfrm>
              <a:off x="8663832" y="1271378"/>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6"/>
            <p:cNvSpPr/>
            <p:nvPr/>
          </p:nvSpPr>
          <p:spPr>
            <a:xfrm>
              <a:off x="7352873" y="297211"/>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6"/>
            <p:cNvSpPr/>
            <p:nvPr/>
          </p:nvSpPr>
          <p:spPr>
            <a:xfrm>
              <a:off x="8908398" y="1873548"/>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6"/>
            <p:cNvSpPr/>
            <p:nvPr/>
          </p:nvSpPr>
          <p:spPr>
            <a:xfrm>
              <a:off x="276194" y="116397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6"/>
            <p:cNvSpPr/>
            <p:nvPr/>
          </p:nvSpPr>
          <p:spPr>
            <a:xfrm>
              <a:off x="1100982" y="261953"/>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6"/>
            <p:cNvSpPr/>
            <p:nvPr/>
          </p:nvSpPr>
          <p:spPr>
            <a:xfrm>
              <a:off x="538998" y="714023"/>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6"/>
            <p:cNvSpPr/>
            <p:nvPr/>
          </p:nvSpPr>
          <p:spPr>
            <a:xfrm>
              <a:off x="1288169" y="4664650"/>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6"/>
            <p:cNvSpPr/>
            <p:nvPr/>
          </p:nvSpPr>
          <p:spPr>
            <a:xfrm>
              <a:off x="538998" y="4416723"/>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_1_1">
    <p:spTree>
      <p:nvGrpSpPr>
        <p:cNvPr id="1" name="Shape 224"/>
        <p:cNvGrpSpPr/>
        <p:nvPr/>
      </p:nvGrpSpPr>
      <p:grpSpPr>
        <a:xfrm>
          <a:off x="0" y="0"/>
          <a:ext cx="0" cy="0"/>
          <a:chOff x="0" y="0"/>
          <a:chExt cx="0" cy="0"/>
        </a:xfrm>
      </p:grpSpPr>
      <p:sp>
        <p:nvSpPr>
          <p:cNvPr id="225" name="Google Shape;225;p18"/>
          <p:cNvSpPr txBox="1">
            <a:spLocks noGrp="1"/>
          </p:cNvSpPr>
          <p:nvPr>
            <p:ph type="subTitle" idx="1"/>
          </p:nvPr>
        </p:nvSpPr>
        <p:spPr>
          <a:xfrm>
            <a:off x="820050" y="2951800"/>
            <a:ext cx="4913100" cy="80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26" name="Google Shape;226;p18"/>
          <p:cNvSpPr txBox="1">
            <a:spLocks noGrp="1"/>
          </p:cNvSpPr>
          <p:nvPr>
            <p:ph type="title"/>
          </p:nvPr>
        </p:nvSpPr>
        <p:spPr>
          <a:xfrm>
            <a:off x="820050" y="1390400"/>
            <a:ext cx="4913100" cy="14091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9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27" name="Google Shape;227;p18"/>
          <p:cNvGrpSpPr/>
          <p:nvPr/>
        </p:nvGrpSpPr>
        <p:grpSpPr>
          <a:xfrm>
            <a:off x="276194" y="261953"/>
            <a:ext cx="8709004" cy="4652597"/>
            <a:chOff x="276194" y="261953"/>
            <a:chExt cx="8709004" cy="4652597"/>
          </a:xfrm>
        </p:grpSpPr>
        <p:sp>
          <p:nvSpPr>
            <p:cNvPr id="228" name="Google Shape;228;p18"/>
            <p:cNvSpPr/>
            <p:nvPr/>
          </p:nvSpPr>
          <p:spPr>
            <a:xfrm>
              <a:off x="8167969" y="34982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8"/>
            <p:cNvSpPr/>
            <p:nvPr/>
          </p:nvSpPr>
          <p:spPr>
            <a:xfrm>
              <a:off x="8663832" y="1271378"/>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8"/>
            <p:cNvSpPr/>
            <p:nvPr/>
          </p:nvSpPr>
          <p:spPr>
            <a:xfrm>
              <a:off x="7352873" y="297211"/>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8"/>
            <p:cNvSpPr/>
            <p:nvPr/>
          </p:nvSpPr>
          <p:spPr>
            <a:xfrm>
              <a:off x="8908398" y="1873548"/>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8"/>
            <p:cNvSpPr/>
            <p:nvPr/>
          </p:nvSpPr>
          <p:spPr>
            <a:xfrm>
              <a:off x="276194" y="116397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8"/>
            <p:cNvSpPr/>
            <p:nvPr/>
          </p:nvSpPr>
          <p:spPr>
            <a:xfrm>
              <a:off x="1100982" y="261953"/>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8"/>
            <p:cNvSpPr/>
            <p:nvPr/>
          </p:nvSpPr>
          <p:spPr>
            <a:xfrm>
              <a:off x="538998" y="714023"/>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8"/>
            <p:cNvSpPr/>
            <p:nvPr/>
          </p:nvSpPr>
          <p:spPr>
            <a:xfrm>
              <a:off x="1288169" y="4664650"/>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8"/>
            <p:cNvSpPr/>
            <p:nvPr/>
          </p:nvSpPr>
          <p:spPr>
            <a:xfrm>
              <a:off x="538998" y="4416723"/>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CUSTOM_1_1_1">
    <p:spTree>
      <p:nvGrpSpPr>
        <p:cNvPr id="1" name="Shape 237"/>
        <p:cNvGrpSpPr/>
        <p:nvPr/>
      </p:nvGrpSpPr>
      <p:grpSpPr>
        <a:xfrm>
          <a:off x="0" y="0"/>
          <a:ext cx="0" cy="0"/>
          <a:chOff x="0" y="0"/>
          <a:chExt cx="0" cy="0"/>
        </a:xfrm>
      </p:grpSpPr>
      <p:sp>
        <p:nvSpPr>
          <p:cNvPr id="238" name="Google Shape;238;p19"/>
          <p:cNvSpPr txBox="1">
            <a:spLocks noGrp="1"/>
          </p:cNvSpPr>
          <p:nvPr>
            <p:ph type="body" idx="1"/>
          </p:nvPr>
        </p:nvSpPr>
        <p:spPr>
          <a:xfrm>
            <a:off x="713225" y="1109525"/>
            <a:ext cx="7704000" cy="14622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lt2"/>
              </a:buClr>
              <a:buSzPts val="16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239" name="Google Shape;239;p19"/>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40" name="Google Shape;240;p19"/>
          <p:cNvGrpSpPr/>
          <p:nvPr/>
        </p:nvGrpSpPr>
        <p:grpSpPr>
          <a:xfrm>
            <a:off x="276194" y="261953"/>
            <a:ext cx="8709004" cy="4652597"/>
            <a:chOff x="276194" y="261953"/>
            <a:chExt cx="8709004" cy="4652597"/>
          </a:xfrm>
        </p:grpSpPr>
        <p:sp>
          <p:nvSpPr>
            <p:cNvPr id="241" name="Google Shape;241;p19"/>
            <p:cNvSpPr/>
            <p:nvPr/>
          </p:nvSpPr>
          <p:spPr>
            <a:xfrm>
              <a:off x="8167969" y="34982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8663832" y="1271378"/>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7352873" y="297211"/>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8908398" y="1873548"/>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9"/>
            <p:cNvSpPr/>
            <p:nvPr/>
          </p:nvSpPr>
          <p:spPr>
            <a:xfrm>
              <a:off x="276194" y="116397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9"/>
            <p:cNvSpPr/>
            <p:nvPr/>
          </p:nvSpPr>
          <p:spPr>
            <a:xfrm>
              <a:off x="1100982" y="261953"/>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538998" y="714023"/>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1288169" y="4664650"/>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538998" y="4416723"/>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CUSTOM_17">
    <p:spTree>
      <p:nvGrpSpPr>
        <p:cNvPr id="1" name="Shape 279"/>
        <p:cNvGrpSpPr/>
        <p:nvPr/>
      </p:nvGrpSpPr>
      <p:grpSpPr>
        <a:xfrm>
          <a:off x="0" y="0"/>
          <a:ext cx="0" cy="0"/>
          <a:chOff x="0" y="0"/>
          <a:chExt cx="0" cy="0"/>
        </a:xfrm>
      </p:grpSpPr>
      <p:sp>
        <p:nvSpPr>
          <p:cNvPr id="280" name="Google Shape;280;p22"/>
          <p:cNvSpPr txBox="1">
            <a:spLocks noGrp="1"/>
          </p:cNvSpPr>
          <p:nvPr>
            <p:ph type="subTitle" idx="1"/>
          </p:nvPr>
        </p:nvSpPr>
        <p:spPr>
          <a:xfrm>
            <a:off x="713225" y="2023199"/>
            <a:ext cx="2432700" cy="510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2400" b="1">
                <a:latin typeface="Goldman"/>
                <a:ea typeface="Goldman"/>
                <a:cs typeface="Goldman"/>
                <a:sym typeface="Goldman"/>
              </a:defRPr>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81" name="Google Shape;281;p22"/>
          <p:cNvSpPr txBox="1">
            <a:spLocks noGrp="1"/>
          </p:cNvSpPr>
          <p:nvPr>
            <p:ph type="subTitle" idx="2"/>
          </p:nvPr>
        </p:nvSpPr>
        <p:spPr>
          <a:xfrm>
            <a:off x="713225" y="2542201"/>
            <a:ext cx="2432700" cy="57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2" name="Google Shape;282;p22"/>
          <p:cNvSpPr txBox="1">
            <a:spLocks noGrp="1"/>
          </p:cNvSpPr>
          <p:nvPr>
            <p:ph type="subTitle" idx="3"/>
          </p:nvPr>
        </p:nvSpPr>
        <p:spPr>
          <a:xfrm>
            <a:off x="5998075" y="2542201"/>
            <a:ext cx="2432700" cy="578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3" name="Google Shape;283;p22"/>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84" name="Google Shape;284;p22"/>
          <p:cNvSpPr txBox="1">
            <a:spLocks noGrp="1"/>
          </p:cNvSpPr>
          <p:nvPr>
            <p:ph type="subTitle" idx="4"/>
          </p:nvPr>
        </p:nvSpPr>
        <p:spPr>
          <a:xfrm>
            <a:off x="5998075" y="2023199"/>
            <a:ext cx="2432700" cy="5109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500"/>
              <a:buFont typeface="Bebas Neue"/>
              <a:buNone/>
              <a:defRPr sz="2400" b="1">
                <a:latin typeface="Goldman"/>
                <a:ea typeface="Goldman"/>
                <a:cs typeface="Goldman"/>
                <a:sym typeface="Goldman"/>
              </a:defRPr>
            </a:lvl1pPr>
            <a:lvl2pPr lvl="1" algn="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85" name="Google Shape;285;p22"/>
          <p:cNvSpPr/>
          <p:nvPr/>
        </p:nvSpPr>
        <p:spPr>
          <a:xfrm flipH="1">
            <a:off x="8336344" y="36657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2"/>
          <p:cNvSpPr/>
          <p:nvPr/>
        </p:nvSpPr>
        <p:spPr>
          <a:xfrm flipH="1">
            <a:off x="8599140" y="1412148"/>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2"/>
          <p:cNvSpPr/>
          <p:nvPr/>
        </p:nvSpPr>
        <p:spPr>
          <a:xfrm flipH="1">
            <a:off x="526681" y="322028"/>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2"/>
          <p:cNvSpPr/>
          <p:nvPr/>
        </p:nvSpPr>
        <p:spPr>
          <a:xfrm flipH="1">
            <a:off x="266815" y="1145536"/>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2"/>
          <p:cNvSpPr/>
          <p:nvPr/>
        </p:nvSpPr>
        <p:spPr>
          <a:xfrm flipH="1">
            <a:off x="8599144" y="434952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2"/>
          <p:cNvSpPr/>
          <p:nvPr/>
        </p:nvSpPr>
        <p:spPr>
          <a:xfrm flipH="1">
            <a:off x="7983306" y="4751153"/>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2"/>
          <p:cNvSpPr/>
          <p:nvPr/>
        </p:nvSpPr>
        <p:spPr>
          <a:xfrm flipH="1">
            <a:off x="189119" y="353952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2"/>
          <p:cNvSpPr/>
          <p:nvPr/>
        </p:nvSpPr>
        <p:spPr>
          <a:xfrm flipH="1">
            <a:off x="266815" y="4420786"/>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13">
    <p:spTree>
      <p:nvGrpSpPr>
        <p:cNvPr id="1" name="Shape 293"/>
        <p:cNvGrpSpPr/>
        <p:nvPr/>
      </p:nvGrpSpPr>
      <p:grpSpPr>
        <a:xfrm>
          <a:off x="0" y="0"/>
          <a:ext cx="0" cy="0"/>
          <a:chOff x="0" y="0"/>
          <a:chExt cx="0" cy="0"/>
        </a:xfrm>
      </p:grpSpPr>
      <p:sp>
        <p:nvSpPr>
          <p:cNvPr id="294" name="Google Shape;294;p23"/>
          <p:cNvSpPr txBox="1">
            <a:spLocks noGrp="1"/>
          </p:cNvSpPr>
          <p:nvPr>
            <p:ph type="subTitle" idx="1"/>
          </p:nvPr>
        </p:nvSpPr>
        <p:spPr>
          <a:xfrm>
            <a:off x="713225" y="2571750"/>
            <a:ext cx="2568000" cy="510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a:latin typeface="Goldman"/>
                <a:ea typeface="Goldman"/>
                <a:cs typeface="Goldman"/>
                <a:sym typeface="Goldman"/>
              </a:defRPr>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95" name="Google Shape;295;p23"/>
          <p:cNvSpPr txBox="1">
            <a:spLocks noGrp="1"/>
          </p:cNvSpPr>
          <p:nvPr>
            <p:ph type="subTitle" idx="2"/>
          </p:nvPr>
        </p:nvSpPr>
        <p:spPr>
          <a:xfrm>
            <a:off x="713225" y="3111675"/>
            <a:ext cx="2568000" cy="81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6" name="Google Shape;296;p23"/>
          <p:cNvSpPr txBox="1">
            <a:spLocks noGrp="1"/>
          </p:cNvSpPr>
          <p:nvPr>
            <p:ph type="subTitle" idx="3"/>
          </p:nvPr>
        </p:nvSpPr>
        <p:spPr>
          <a:xfrm>
            <a:off x="3289407" y="3111675"/>
            <a:ext cx="2568000" cy="81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7" name="Google Shape;297;p23"/>
          <p:cNvSpPr txBox="1">
            <a:spLocks noGrp="1"/>
          </p:cNvSpPr>
          <p:nvPr>
            <p:ph type="subTitle" idx="4"/>
          </p:nvPr>
        </p:nvSpPr>
        <p:spPr>
          <a:xfrm>
            <a:off x="5865590" y="3111675"/>
            <a:ext cx="2568000" cy="81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8" name="Google Shape;298;p23"/>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9" name="Google Shape;299;p23"/>
          <p:cNvSpPr txBox="1">
            <a:spLocks noGrp="1"/>
          </p:cNvSpPr>
          <p:nvPr>
            <p:ph type="subTitle" idx="5"/>
          </p:nvPr>
        </p:nvSpPr>
        <p:spPr>
          <a:xfrm>
            <a:off x="3289407" y="2571750"/>
            <a:ext cx="2568000" cy="510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a:latin typeface="Goldman"/>
                <a:ea typeface="Goldman"/>
                <a:cs typeface="Goldman"/>
                <a:sym typeface="Goldman"/>
              </a:defRPr>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00" name="Google Shape;300;p23"/>
          <p:cNvSpPr txBox="1">
            <a:spLocks noGrp="1"/>
          </p:cNvSpPr>
          <p:nvPr>
            <p:ph type="subTitle" idx="6"/>
          </p:nvPr>
        </p:nvSpPr>
        <p:spPr>
          <a:xfrm>
            <a:off x="5865590" y="2571750"/>
            <a:ext cx="2568000" cy="510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a:latin typeface="Goldman"/>
                <a:ea typeface="Goldman"/>
                <a:cs typeface="Goldman"/>
                <a:sym typeface="Goldman"/>
              </a:defRPr>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01" name="Google Shape;301;p23"/>
          <p:cNvSpPr/>
          <p:nvPr/>
        </p:nvSpPr>
        <p:spPr>
          <a:xfrm>
            <a:off x="8401019" y="46412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3"/>
          <p:cNvSpPr/>
          <p:nvPr/>
        </p:nvSpPr>
        <p:spPr>
          <a:xfrm>
            <a:off x="8663832" y="1271378"/>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3"/>
          <p:cNvSpPr/>
          <p:nvPr/>
        </p:nvSpPr>
        <p:spPr>
          <a:xfrm>
            <a:off x="8908398" y="1873548"/>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3"/>
          <p:cNvSpPr/>
          <p:nvPr/>
        </p:nvSpPr>
        <p:spPr>
          <a:xfrm>
            <a:off x="276194" y="116397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3"/>
          <p:cNvSpPr/>
          <p:nvPr/>
        </p:nvSpPr>
        <p:spPr>
          <a:xfrm>
            <a:off x="538998" y="714023"/>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3"/>
          <p:cNvSpPr/>
          <p:nvPr/>
        </p:nvSpPr>
        <p:spPr>
          <a:xfrm>
            <a:off x="1063169" y="4664650"/>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3"/>
          <p:cNvSpPr/>
          <p:nvPr/>
        </p:nvSpPr>
        <p:spPr>
          <a:xfrm>
            <a:off x="674823" y="4351698"/>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3"/>
          <p:cNvSpPr/>
          <p:nvPr/>
        </p:nvSpPr>
        <p:spPr>
          <a:xfrm>
            <a:off x="8851023" y="3978573"/>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3"/>
          <p:cNvSpPr/>
          <p:nvPr/>
        </p:nvSpPr>
        <p:spPr>
          <a:xfrm>
            <a:off x="8549532" y="4736653"/>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3"/>
          <p:cNvSpPr/>
          <p:nvPr/>
        </p:nvSpPr>
        <p:spPr>
          <a:xfrm>
            <a:off x="7571948" y="4771911"/>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3"/>
          <p:cNvSpPr/>
          <p:nvPr/>
        </p:nvSpPr>
        <p:spPr>
          <a:xfrm>
            <a:off x="199398" y="4837748"/>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BLANK_1_1_1_1_3">
    <p:spTree>
      <p:nvGrpSpPr>
        <p:cNvPr id="1" name="Shape 312"/>
        <p:cNvGrpSpPr/>
        <p:nvPr/>
      </p:nvGrpSpPr>
      <p:grpSpPr>
        <a:xfrm>
          <a:off x="0" y="0"/>
          <a:ext cx="0" cy="0"/>
          <a:chOff x="0" y="0"/>
          <a:chExt cx="0" cy="0"/>
        </a:xfrm>
      </p:grpSpPr>
      <p:sp>
        <p:nvSpPr>
          <p:cNvPr id="313" name="Google Shape;313;p24"/>
          <p:cNvSpPr txBox="1">
            <a:spLocks noGrp="1"/>
          </p:cNvSpPr>
          <p:nvPr>
            <p:ph type="subTitle" idx="1"/>
          </p:nvPr>
        </p:nvSpPr>
        <p:spPr>
          <a:xfrm>
            <a:off x="1684825" y="1463700"/>
            <a:ext cx="2581800" cy="510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2400">
                <a:latin typeface="Goldman"/>
                <a:ea typeface="Goldman"/>
                <a:cs typeface="Goldman"/>
                <a:sym typeface="Goldman"/>
              </a:defRPr>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14" name="Google Shape;314;p24"/>
          <p:cNvSpPr txBox="1">
            <a:spLocks noGrp="1"/>
          </p:cNvSpPr>
          <p:nvPr>
            <p:ph type="subTitle" idx="2"/>
          </p:nvPr>
        </p:nvSpPr>
        <p:spPr>
          <a:xfrm>
            <a:off x="5782320" y="1463700"/>
            <a:ext cx="2581800" cy="510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2400">
                <a:latin typeface="Goldman"/>
                <a:ea typeface="Goldman"/>
                <a:cs typeface="Goldman"/>
                <a:sym typeface="Goldman"/>
              </a:defRPr>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15" name="Google Shape;315;p24"/>
          <p:cNvSpPr txBox="1">
            <a:spLocks noGrp="1"/>
          </p:cNvSpPr>
          <p:nvPr>
            <p:ph type="subTitle" idx="3"/>
          </p:nvPr>
        </p:nvSpPr>
        <p:spPr>
          <a:xfrm>
            <a:off x="1684825" y="3028950"/>
            <a:ext cx="2581800" cy="510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2400">
                <a:latin typeface="Goldman"/>
                <a:ea typeface="Goldman"/>
                <a:cs typeface="Goldman"/>
                <a:sym typeface="Goldman"/>
              </a:defRPr>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16" name="Google Shape;316;p24"/>
          <p:cNvSpPr txBox="1">
            <a:spLocks noGrp="1"/>
          </p:cNvSpPr>
          <p:nvPr>
            <p:ph type="subTitle" idx="4"/>
          </p:nvPr>
        </p:nvSpPr>
        <p:spPr>
          <a:xfrm>
            <a:off x="5782321" y="1906523"/>
            <a:ext cx="2581800" cy="60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 name="Google Shape;317;p24"/>
          <p:cNvSpPr txBox="1">
            <a:spLocks noGrp="1"/>
          </p:cNvSpPr>
          <p:nvPr>
            <p:ph type="subTitle" idx="5"/>
          </p:nvPr>
        </p:nvSpPr>
        <p:spPr>
          <a:xfrm>
            <a:off x="1684825" y="3471775"/>
            <a:ext cx="2581800" cy="60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8" name="Google Shape;318;p24"/>
          <p:cNvSpPr txBox="1">
            <a:spLocks noGrp="1"/>
          </p:cNvSpPr>
          <p:nvPr>
            <p:ph type="subTitle" idx="6"/>
          </p:nvPr>
        </p:nvSpPr>
        <p:spPr>
          <a:xfrm>
            <a:off x="5782321" y="3471775"/>
            <a:ext cx="2581800" cy="60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9" name="Google Shape;319;p24"/>
          <p:cNvSpPr txBox="1">
            <a:spLocks noGrp="1"/>
          </p:cNvSpPr>
          <p:nvPr>
            <p:ph type="subTitle" idx="7"/>
          </p:nvPr>
        </p:nvSpPr>
        <p:spPr>
          <a:xfrm>
            <a:off x="1684825" y="1906523"/>
            <a:ext cx="2581800" cy="60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 name="Google Shape;320;p24"/>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21" name="Google Shape;321;p24"/>
          <p:cNvSpPr txBox="1">
            <a:spLocks noGrp="1"/>
          </p:cNvSpPr>
          <p:nvPr>
            <p:ph type="subTitle" idx="8"/>
          </p:nvPr>
        </p:nvSpPr>
        <p:spPr>
          <a:xfrm>
            <a:off x="5782320" y="3028950"/>
            <a:ext cx="2581800" cy="510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2400">
                <a:latin typeface="Goldman"/>
                <a:ea typeface="Goldman"/>
                <a:cs typeface="Goldman"/>
                <a:sym typeface="Goldman"/>
              </a:defRPr>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grpSp>
        <p:nvGrpSpPr>
          <p:cNvPr id="322" name="Google Shape;322;p24"/>
          <p:cNvGrpSpPr/>
          <p:nvPr/>
        </p:nvGrpSpPr>
        <p:grpSpPr>
          <a:xfrm>
            <a:off x="319932" y="267128"/>
            <a:ext cx="8635341" cy="4664175"/>
            <a:chOff x="319932" y="267128"/>
            <a:chExt cx="8635341" cy="4664175"/>
          </a:xfrm>
        </p:grpSpPr>
        <p:sp>
          <p:nvSpPr>
            <p:cNvPr id="323" name="Google Shape;323;p24"/>
            <p:cNvSpPr/>
            <p:nvPr/>
          </p:nvSpPr>
          <p:spPr>
            <a:xfrm>
              <a:off x="8430769" y="83112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4"/>
            <p:cNvSpPr/>
            <p:nvPr/>
          </p:nvSpPr>
          <p:spPr>
            <a:xfrm>
              <a:off x="7905132" y="267128"/>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4"/>
            <p:cNvSpPr/>
            <p:nvPr/>
          </p:nvSpPr>
          <p:spPr>
            <a:xfrm>
              <a:off x="8847873" y="1287811"/>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4"/>
            <p:cNvSpPr/>
            <p:nvPr/>
          </p:nvSpPr>
          <p:spPr>
            <a:xfrm>
              <a:off x="8863173" y="4178598"/>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4"/>
            <p:cNvSpPr/>
            <p:nvPr/>
          </p:nvSpPr>
          <p:spPr>
            <a:xfrm>
              <a:off x="8092332" y="4753403"/>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4"/>
            <p:cNvSpPr/>
            <p:nvPr/>
          </p:nvSpPr>
          <p:spPr>
            <a:xfrm>
              <a:off x="8678069" y="4681400"/>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4"/>
            <p:cNvSpPr/>
            <p:nvPr/>
          </p:nvSpPr>
          <p:spPr>
            <a:xfrm>
              <a:off x="319932" y="4417478"/>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4"/>
            <p:cNvSpPr/>
            <p:nvPr/>
          </p:nvSpPr>
          <p:spPr>
            <a:xfrm>
              <a:off x="828244" y="4681400"/>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4"/>
            <p:cNvSpPr/>
            <p:nvPr/>
          </p:nvSpPr>
          <p:spPr>
            <a:xfrm>
              <a:off x="375123" y="831123"/>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4"/>
            <p:cNvSpPr/>
            <p:nvPr/>
          </p:nvSpPr>
          <p:spPr>
            <a:xfrm>
              <a:off x="828248" y="302386"/>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ive columns">
  <p:cSld name="CUSTOM_23">
    <p:spTree>
      <p:nvGrpSpPr>
        <p:cNvPr id="1" name="Shape 333"/>
        <p:cNvGrpSpPr/>
        <p:nvPr/>
      </p:nvGrpSpPr>
      <p:grpSpPr>
        <a:xfrm>
          <a:off x="0" y="0"/>
          <a:ext cx="0" cy="0"/>
          <a:chOff x="0" y="0"/>
          <a:chExt cx="0" cy="0"/>
        </a:xfrm>
      </p:grpSpPr>
      <p:sp>
        <p:nvSpPr>
          <p:cNvPr id="334" name="Google Shape;334;p25"/>
          <p:cNvSpPr txBox="1">
            <a:spLocks noGrp="1"/>
          </p:cNvSpPr>
          <p:nvPr>
            <p:ph type="subTitle" idx="1"/>
          </p:nvPr>
        </p:nvSpPr>
        <p:spPr>
          <a:xfrm>
            <a:off x="2060186" y="2095550"/>
            <a:ext cx="2328600" cy="449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500"/>
              <a:buFont typeface="Bebas Neue"/>
              <a:buNone/>
              <a:defRPr sz="2400">
                <a:latin typeface="Goldman"/>
                <a:ea typeface="Goldman"/>
                <a:cs typeface="Goldman"/>
                <a:sym typeface="Goldman"/>
              </a:defRPr>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35" name="Google Shape;335;p25"/>
          <p:cNvSpPr txBox="1">
            <a:spLocks noGrp="1"/>
          </p:cNvSpPr>
          <p:nvPr>
            <p:ph type="subTitle" idx="2"/>
          </p:nvPr>
        </p:nvSpPr>
        <p:spPr>
          <a:xfrm>
            <a:off x="4747758" y="2095550"/>
            <a:ext cx="2334000" cy="449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500"/>
              <a:buFont typeface="Bebas Neue"/>
              <a:buNone/>
              <a:defRPr sz="2400">
                <a:latin typeface="Goldman"/>
                <a:ea typeface="Goldman"/>
                <a:cs typeface="Goldman"/>
                <a:sym typeface="Goldman"/>
              </a:defRPr>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36" name="Google Shape;336;p25"/>
          <p:cNvSpPr txBox="1">
            <a:spLocks noGrp="1"/>
          </p:cNvSpPr>
          <p:nvPr>
            <p:ph type="subTitle" idx="3"/>
          </p:nvPr>
        </p:nvSpPr>
        <p:spPr>
          <a:xfrm>
            <a:off x="720000" y="3586800"/>
            <a:ext cx="2327700" cy="449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500"/>
              <a:buFont typeface="Bebas Neue"/>
              <a:buNone/>
              <a:defRPr sz="2400">
                <a:latin typeface="Goldman"/>
                <a:ea typeface="Goldman"/>
                <a:cs typeface="Goldman"/>
                <a:sym typeface="Goldman"/>
              </a:defRPr>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37" name="Google Shape;337;p25"/>
          <p:cNvSpPr txBox="1">
            <a:spLocks noGrp="1"/>
          </p:cNvSpPr>
          <p:nvPr>
            <p:ph type="subTitle" idx="4"/>
          </p:nvPr>
        </p:nvSpPr>
        <p:spPr>
          <a:xfrm>
            <a:off x="2063292" y="1657338"/>
            <a:ext cx="2328600" cy="57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8" name="Google Shape;338;p25"/>
          <p:cNvSpPr txBox="1">
            <a:spLocks noGrp="1"/>
          </p:cNvSpPr>
          <p:nvPr>
            <p:ph type="subTitle" idx="5"/>
          </p:nvPr>
        </p:nvSpPr>
        <p:spPr>
          <a:xfrm>
            <a:off x="4748798" y="1657338"/>
            <a:ext cx="2334000" cy="57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9" name="Google Shape;339;p25"/>
          <p:cNvSpPr txBox="1">
            <a:spLocks noGrp="1"/>
          </p:cNvSpPr>
          <p:nvPr>
            <p:ph type="subTitle" idx="6"/>
          </p:nvPr>
        </p:nvSpPr>
        <p:spPr>
          <a:xfrm>
            <a:off x="724139" y="3148581"/>
            <a:ext cx="2327700" cy="57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0" name="Google Shape;340;p25"/>
          <p:cNvSpPr txBox="1">
            <a:spLocks noGrp="1"/>
          </p:cNvSpPr>
          <p:nvPr>
            <p:ph type="subTitle" idx="7"/>
          </p:nvPr>
        </p:nvSpPr>
        <p:spPr>
          <a:xfrm>
            <a:off x="3403345" y="3148581"/>
            <a:ext cx="2334000" cy="57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1" name="Google Shape;341;p25"/>
          <p:cNvSpPr txBox="1">
            <a:spLocks noGrp="1"/>
          </p:cNvSpPr>
          <p:nvPr>
            <p:ph type="subTitle" idx="8"/>
          </p:nvPr>
        </p:nvSpPr>
        <p:spPr>
          <a:xfrm>
            <a:off x="6094250" y="3148600"/>
            <a:ext cx="2334000" cy="57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2" name="Google Shape;342;p25"/>
          <p:cNvSpPr txBox="1">
            <a:spLocks noGrp="1"/>
          </p:cNvSpPr>
          <p:nvPr>
            <p:ph type="subTitle" idx="9"/>
          </p:nvPr>
        </p:nvSpPr>
        <p:spPr>
          <a:xfrm>
            <a:off x="3401272" y="3586800"/>
            <a:ext cx="2334000" cy="449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500"/>
              <a:buFont typeface="Bebas Neue"/>
              <a:buNone/>
              <a:defRPr sz="2400">
                <a:latin typeface="Goldman"/>
                <a:ea typeface="Goldman"/>
                <a:cs typeface="Goldman"/>
                <a:sym typeface="Goldman"/>
              </a:defRPr>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43" name="Google Shape;343;p25"/>
          <p:cNvSpPr txBox="1">
            <a:spLocks noGrp="1"/>
          </p:cNvSpPr>
          <p:nvPr>
            <p:ph type="subTitle" idx="13"/>
          </p:nvPr>
        </p:nvSpPr>
        <p:spPr>
          <a:xfrm>
            <a:off x="6094244" y="3586800"/>
            <a:ext cx="2334000" cy="449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500"/>
              <a:buFont typeface="Bebas Neue"/>
              <a:buNone/>
              <a:defRPr sz="2400">
                <a:latin typeface="Goldman"/>
                <a:ea typeface="Goldman"/>
                <a:cs typeface="Goldman"/>
                <a:sym typeface="Goldman"/>
              </a:defRPr>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44" name="Google Shape;344;p25"/>
          <p:cNvSpPr/>
          <p:nvPr/>
        </p:nvSpPr>
        <p:spPr>
          <a:xfrm>
            <a:off x="451919" y="36657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5"/>
          <p:cNvSpPr/>
          <p:nvPr/>
        </p:nvSpPr>
        <p:spPr>
          <a:xfrm>
            <a:off x="375123" y="1412148"/>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5"/>
          <p:cNvSpPr/>
          <p:nvPr/>
        </p:nvSpPr>
        <p:spPr>
          <a:xfrm>
            <a:off x="1294973" y="437836"/>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5"/>
          <p:cNvSpPr/>
          <p:nvPr/>
        </p:nvSpPr>
        <p:spPr>
          <a:xfrm>
            <a:off x="8337182" y="322028"/>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5"/>
          <p:cNvSpPr/>
          <p:nvPr/>
        </p:nvSpPr>
        <p:spPr>
          <a:xfrm>
            <a:off x="8676848" y="1145536"/>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5"/>
          <p:cNvSpPr/>
          <p:nvPr/>
        </p:nvSpPr>
        <p:spPr>
          <a:xfrm>
            <a:off x="189119" y="434952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5"/>
          <p:cNvSpPr/>
          <p:nvPr/>
        </p:nvSpPr>
        <p:spPr>
          <a:xfrm>
            <a:off x="880557" y="4751153"/>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5"/>
          <p:cNvSpPr/>
          <p:nvPr/>
        </p:nvSpPr>
        <p:spPr>
          <a:xfrm>
            <a:off x="7996319" y="459942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5"/>
          <p:cNvSpPr/>
          <p:nvPr/>
        </p:nvSpPr>
        <p:spPr>
          <a:xfrm>
            <a:off x="8636957" y="4117928"/>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5"/>
          <p:cNvSpPr/>
          <p:nvPr/>
        </p:nvSpPr>
        <p:spPr>
          <a:xfrm>
            <a:off x="8676848" y="4821661"/>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5"/>
          <p:cNvSpPr/>
          <p:nvPr/>
        </p:nvSpPr>
        <p:spPr>
          <a:xfrm>
            <a:off x="8684973" y="3515298"/>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429"/>
        <p:cNvGrpSpPr/>
        <p:nvPr/>
      </p:nvGrpSpPr>
      <p:grpSpPr>
        <a:xfrm>
          <a:off x="0" y="0"/>
          <a:ext cx="0" cy="0"/>
          <a:chOff x="0" y="0"/>
          <a:chExt cx="0" cy="0"/>
        </a:xfrm>
      </p:grpSpPr>
      <p:sp>
        <p:nvSpPr>
          <p:cNvPr id="430" name="Google Shape;430;p30"/>
          <p:cNvSpPr/>
          <p:nvPr/>
        </p:nvSpPr>
        <p:spPr>
          <a:xfrm>
            <a:off x="8401019" y="46412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0"/>
          <p:cNvSpPr/>
          <p:nvPr/>
        </p:nvSpPr>
        <p:spPr>
          <a:xfrm>
            <a:off x="8663832" y="1271378"/>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0"/>
          <p:cNvSpPr/>
          <p:nvPr/>
        </p:nvSpPr>
        <p:spPr>
          <a:xfrm>
            <a:off x="8908398" y="1873548"/>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0"/>
          <p:cNvSpPr/>
          <p:nvPr/>
        </p:nvSpPr>
        <p:spPr>
          <a:xfrm>
            <a:off x="276194" y="116397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0"/>
          <p:cNvSpPr/>
          <p:nvPr/>
        </p:nvSpPr>
        <p:spPr>
          <a:xfrm>
            <a:off x="538998" y="714023"/>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0"/>
          <p:cNvSpPr/>
          <p:nvPr/>
        </p:nvSpPr>
        <p:spPr>
          <a:xfrm>
            <a:off x="1063169" y="4664650"/>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0"/>
          <p:cNvSpPr/>
          <p:nvPr/>
        </p:nvSpPr>
        <p:spPr>
          <a:xfrm>
            <a:off x="674823" y="4351698"/>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0"/>
          <p:cNvSpPr/>
          <p:nvPr/>
        </p:nvSpPr>
        <p:spPr>
          <a:xfrm>
            <a:off x="8851023" y="3978573"/>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0"/>
          <p:cNvSpPr/>
          <p:nvPr/>
        </p:nvSpPr>
        <p:spPr>
          <a:xfrm>
            <a:off x="8549532" y="4736653"/>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0"/>
          <p:cNvSpPr/>
          <p:nvPr/>
        </p:nvSpPr>
        <p:spPr>
          <a:xfrm>
            <a:off x="7571948" y="4771911"/>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0"/>
          <p:cNvSpPr/>
          <p:nvPr/>
        </p:nvSpPr>
        <p:spPr>
          <a:xfrm>
            <a:off x="199398" y="4837748"/>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441"/>
        <p:cNvGrpSpPr/>
        <p:nvPr/>
      </p:nvGrpSpPr>
      <p:grpSpPr>
        <a:xfrm>
          <a:off x="0" y="0"/>
          <a:ext cx="0" cy="0"/>
          <a:chOff x="0" y="0"/>
          <a:chExt cx="0" cy="0"/>
        </a:xfrm>
      </p:grpSpPr>
      <p:sp>
        <p:nvSpPr>
          <p:cNvPr id="442" name="Google Shape;442;p31"/>
          <p:cNvSpPr/>
          <p:nvPr/>
        </p:nvSpPr>
        <p:spPr>
          <a:xfrm flipH="1">
            <a:off x="8488744" y="36657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1"/>
          <p:cNvSpPr/>
          <p:nvPr/>
        </p:nvSpPr>
        <p:spPr>
          <a:xfrm flipH="1">
            <a:off x="8751540" y="1412148"/>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1"/>
          <p:cNvSpPr/>
          <p:nvPr/>
        </p:nvSpPr>
        <p:spPr>
          <a:xfrm flipH="1">
            <a:off x="7801090" y="437836"/>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1"/>
          <p:cNvSpPr/>
          <p:nvPr/>
        </p:nvSpPr>
        <p:spPr>
          <a:xfrm flipH="1">
            <a:off x="679081" y="322028"/>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1"/>
          <p:cNvSpPr/>
          <p:nvPr/>
        </p:nvSpPr>
        <p:spPr>
          <a:xfrm flipH="1">
            <a:off x="419215" y="1145536"/>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1"/>
          <p:cNvSpPr/>
          <p:nvPr/>
        </p:nvSpPr>
        <p:spPr>
          <a:xfrm flipH="1">
            <a:off x="8751544" y="434952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1"/>
          <p:cNvSpPr/>
          <p:nvPr/>
        </p:nvSpPr>
        <p:spPr>
          <a:xfrm flipH="1">
            <a:off x="8135706" y="4751153"/>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1"/>
          <p:cNvSpPr/>
          <p:nvPr/>
        </p:nvSpPr>
        <p:spPr>
          <a:xfrm flipH="1">
            <a:off x="341519" y="353952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1"/>
          <p:cNvSpPr/>
          <p:nvPr/>
        </p:nvSpPr>
        <p:spPr>
          <a:xfrm flipH="1">
            <a:off x="419215" y="4420786"/>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flipH="1">
            <a:off x="713225" y="2500275"/>
            <a:ext cx="4486800" cy="9123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600"/>
              <a:buNone/>
              <a:defRPr sz="5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 name="Google Shape;23;p3"/>
          <p:cNvSpPr txBox="1">
            <a:spLocks noGrp="1"/>
          </p:cNvSpPr>
          <p:nvPr>
            <p:ph type="title" idx="2" hasCustomPrompt="1"/>
          </p:nvPr>
        </p:nvSpPr>
        <p:spPr>
          <a:xfrm flipH="1">
            <a:off x="713225" y="1230521"/>
            <a:ext cx="1554600" cy="942300"/>
          </a:xfrm>
          <a:prstGeom prst="rect">
            <a:avLst/>
          </a:prstGeom>
          <a:solidFill>
            <a:schemeClr val="dk2"/>
          </a:solidFill>
          <a:ln w="19050" cap="flat" cmpd="sng">
            <a:solidFill>
              <a:schemeClr val="accent3"/>
            </a:solidFill>
            <a:prstDash val="dot"/>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55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4" name="Google Shape;24;p3"/>
          <p:cNvSpPr txBox="1">
            <a:spLocks noGrp="1"/>
          </p:cNvSpPr>
          <p:nvPr>
            <p:ph type="subTitle" idx="1"/>
          </p:nvPr>
        </p:nvSpPr>
        <p:spPr>
          <a:xfrm>
            <a:off x="713225" y="3491479"/>
            <a:ext cx="4486800" cy="4215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Amiko SemiBold"/>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25" name="Google Shape;25;p3"/>
          <p:cNvGrpSpPr/>
          <p:nvPr/>
        </p:nvGrpSpPr>
        <p:grpSpPr>
          <a:xfrm>
            <a:off x="276194" y="261953"/>
            <a:ext cx="8709004" cy="4652597"/>
            <a:chOff x="276194" y="261953"/>
            <a:chExt cx="8709004" cy="4652597"/>
          </a:xfrm>
        </p:grpSpPr>
        <p:sp>
          <p:nvSpPr>
            <p:cNvPr id="26" name="Google Shape;26;p3"/>
            <p:cNvSpPr/>
            <p:nvPr/>
          </p:nvSpPr>
          <p:spPr>
            <a:xfrm>
              <a:off x="8167969" y="34982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8663832" y="1271378"/>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7352873" y="297211"/>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8908398" y="1873548"/>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276194" y="116397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1100982" y="261953"/>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538998" y="714023"/>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1288169" y="4664650"/>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538998" y="4416723"/>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13250" y="1791775"/>
            <a:ext cx="7710000" cy="23403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5"/>
              </a:buClr>
              <a:buSzPts val="1400"/>
              <a:buAutoNum type="arabicPeriod"/>
              <a:defRPr/>
            </a:lvl1pPr>
            <a:lvl2pPr marL="914400" lvl="1" indent="-317500" rtl="0">
              <a:lnSpc>
                <a:spcPct val="115000"/>
              </a:lnSpc>
              <a:spcBef>
                <a:spcPts val="0"/>
              </a:spcBef>
              <a:spcAft>
                <a:spcPts val="0"/>
              </a:spcAft>
              <a:buSzPts val="1400"/>
              <a:buAutoNum type="alphaLcPeriod"/>
              <a:defRPr/>
            </a:lvl2pPr>
            <a:lvl3pPr marL="1371600" lvl="2" indent="-317500" rtl="0">
              <a:lnSpc>
                <a:spcPct val="115000"/>
              </a:lnSpc>
              <a:spcBef>
                <a:spcPts val="0"/>
              </a:spcBef>
              <a:spcAft>
                <a:spcPts val="0"/>
              </a:spcAft>
              <a:buSzPts val="1400"/>
              <a:buAutoNum type="romanLcPeriod"/>
              <a:defRPr/>
            </a:lvl3pPr>
            <a:lvl4pPr marL="1828800" lvl="3" indent="-317500" rtl="0">
              <a:lnSpc>
                <a:spcPct val="115000"/>
              </a:lnSpc>
              <a:spcBef>
                <a:spcPts val="0"/>
              </a:spcBef>
              <a:spcAft>
                <a:spcPts val="0"/>
              </a:spcAft>
              <a:buSzPts val="1400"/>
              <a:buAutoNum type="arabicPeriod"/>
              <a:defRPr/>
            </a:lvl4pPr>
            <a:lvl5pPr marL="2286000" lvl="4" indent="-317500" rtl="0">
              <a:lnSpc>
                <a:spcPct val="115000"/>
              </a:lnSpc>
              <a:spcBef>
                <a:spcPts val="0"/>
              </a:spcBef>
              <a:spcAft>
                <a:spcPts val="0"/>
              </a:spcAft>
              <a:buSzPts val="1400"/>
              <a:buAutoNum type="alphaLcPeriod"/>
              <a:defRPr/>
            </a:lvl5pPr>
            <a:lvl6pPr marL="2743200" lvl="5" indent="-317500" rtl="0">
              <a:lnSpc>
                <a:spcPct val="115000"/>
              </a:lnSpc>
              <a:spcBef>
                <a:spcPts val="0"/>
              </a:spcBef>
              <a:spcAft>
                <a:spcPts val="0"/>
              </a:spcAft>
              <a:buSzPts val="1400"/>
              <a:buAutoNum type="romanLcPeriod"/>
              <a:defRPr/>
            </a:lvl6pPr>
            <a:lvl7pPr marL="3200400" lvl="6" indent="-317500" rtl="0">
              <a:lnSpc>
                <a:spcPct val="115000"/>
              </a:lnSpc>
              <a:spcBef>
                <a:spcPts val="0"/>
              </a:spcBef>
              <a:spcAft>
                <a:spcPts val="0"/>
              </a:spcAft>
              <a:buSzPts val="1400"/>
              <a:buAutoNum type="arabicPeriod"/>
              <a:defRPr/>
            </a:lvl7pPr>
            <a:lvl8pPr marL="3657600" lvl="7" indent="-317500" rtl="0">
              <a:lnSpc>
                <a:spcPct val="115000"/>
              </a:lnSpc>
              <a:spcBef>
                <a:spcPts val="0"/>
              </a:spcBef>
              <a:spcAft>
                <a:spcPts val="0"/>
              </a:spcAft>
              <a:buSzPts val="1400"/>
              <a:buAutoNum type="alphaLcPeriod"/>
              <a:defRPr/>
            </a:lvl8pPr>
            <a:lvl9pPr marL="4114800" lvl="8" indent="-317500" rtl="0">
              <a:lnSpc>
                <a:spcPct val="115000"/>
              </a:lnSpc>
              <a:spcBef>
                <a:spcPts val="0"/>
              </a:spcBef>
              <a:spcAft>
                <a:spcPts val="0"/>
              </a:spcAft>
              <a:buSzPts val="1400"/>
              <a:buAutoNum type="romanLcPeriod"/>
              <a:defRPr/>
            </a:lvl9pPr>
          </a:lstStyle>
          <a:p>
            <a:endParaRPr/>
          </a:p>
        </p:txBody>
      </p:sp>
      <p:sp>
        <p:nvSpPr>
          <p:cNvPr id="37" name="Google Shape;37;p4"/>
          <p:cNvSpPr txBox="1">
            <a:spLocks noGrp="1"/>
          </p:cNvSpPr>
          <p:nvPr>
            <p:ph type="title"/>
          </p:nvPr>
        </p:nvSpPr>
        <p:spPr>
          <a:xfrm>
            <a:off x="720760" y="1011425"/>
            <a:ext cx="7710000" cy="664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4"/>
          <p:cNvSpPr/>
          <p:nvPr/>
        </p:nvSpPr>
        <p:spPr>
          <a:xfrm flipH="1">
            <a:off x="520778" y="46412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333565" y="1271378"/>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1190924" y="240061"/>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flipH="1">
            <a:off x="199398" y="1873548"/>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flipH="1">
            <a:off x="8645603" y="116397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flipH="1">
            <a:off x="7896415" y="204803"/>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flipH="1">
            <a:off x="8568798" y="714023"/>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flipH="1">
            <a:off x="7858628" y="4664650"/>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flipH="1">
            <a:off x="8738598" y="4265148"/>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flipH="1">
            <a:off x="256773" y="3978573"/>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flipH="1">
            <a:off x="447865" y="4736653"/>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flipH="1">
            <a:off x="8423253" y="372867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flipH="1">
            <a:off x="1505249" y="4771911"/>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flipH="1">
            <a:off x="8908398" y="4837748"/>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6"/>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9" name="Google Shape;69;p6"/>
          <p:cNvGrpSpPr/>
          <p:nvPr/>
        </p:nvGrpSpPr>
        <p:grpSpPr>
          <a:xfrm>
            <a:off x="319932" y="267128"/>
            <a:ext cx="8635341" cy="4664175"/>
            <a:chOff x="319932" y="267128"/>
            <a:chExt cx="8635341" cy="4664175"/>
          </a:xfrm>
        </p:grpSpPr>
        <p:sp>
          <p:nvSpPr>
            <p:cNvPr id="70" name="Google Shape;70;p6"/>
            <p:cNvSpPr/>
            <p:nvPr/>
          </p:nvSpPr>
          <p:spPr>
            <a:xfrm>
              <a:off x="8430769" y="83112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6"/>
            <p:cNvSpPr/>
            <p:nvPr/>
          </p:nvSpPr>
          <p:spPr>
            <a:xfrm>
              <a:off x="7905132" y="267128"/>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a:off x="8847873" y="1287811"/>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a:off x="8863173" y="4178598"/>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a:off x="8092332" y="4753403"/>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a:off x="8678069" y="4681400"/>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6"/>
            <p:cNvSpPr/>
            <p:nvPr/>
          </p:nvSpPr>
          <p:spPr>
            <a:xfrm>
              <a:off x="319932" y="4417478"/>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
            <p:cNvSpPr/>
            <p:nvPr/>
          </p:nvSpPr>
          <p:spPr>
            <a:xfrm>
              <a:off x="828244" y="4681400"/>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6"/>
            <p:cNvSpPr/>
            <p:nvPr/>
          </p:nvSpPr>
          <p:spPr>
            <a:xfrm>
              <a:off x="375123" y="831123"/>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p:nvPr/>
          </p:nvSpPr>
          <p:spPr>
            <a:xfrm>
              <a:off x="828248" y="302386"/>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0"/>
        <p:cNvGrpSpPr/>
        <p:nvPr/>
      </p:nvGrpSpPr>
      <p:grpSpPr>
        <a:xfrm>
          <a:off x="0" y="0"/>
          <a:ext cx="0" cy="0"/>
          <a:chOff x="0" y="0"/>
          <a:chExt cx="0" cy="0"/>
        </a:xfrm>
      </p:grpSpPr>
      <p:sp>
        <p:nvSpPr>
          <p:cNvPr id="81" name="Google Shape;81;p7"/>
          <p:cNvSpPr txBox="1">
            <a:spLocks noGrp="1"/>
          </p:cNvSpPr>
          <p:nvPr>
            <p:ph type="title"/>
          </p:nvPr>
        </p:nvSpPr>
        <p:spPr>
          <a:xfrm>
            <a:off x="2714625" y="1507975"/>
            <a:ext cx="5716200" cy="572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2" name="Google Shape;82;p7"/>
          <p:cNvSpPr txBox="1">
            <a:spLocks noGrp="1"/>
          </p:cNvSpPr>
          <p:nvPr>
            <p:ph type="body" idx="1"/>
          </p:nvPr>
        </p:nvSpPr>
        <p:spPr>
          <a:xfrm>
            <a:off x="2714625" y="2156525"/>
            <a:ext cx="5716200" cy="1479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3"/>
              </a:buClr>
              <a:buSzPts val="14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83" name="Google Shape;83;p7"/>
          <p:cNvSpPr/>
          <p:nvPr/>
        </p:nvSpPr>
        <p:spPr>
          <a:xfrm>
            <a:off x="8167969" y="34982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7"/>
          <p:cNvSpPr/>
          <p:nvPr/>
        </p:nvSpPr>
        <p:spPr>
          <a:xfrm>
            <a:off x="8663832" y="1271378"/>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7"/>
          <p:cNvSpPr/>
          <p:nvPr/>
        </p:nvSpPr>
        <p:spPr>
          <a:xfrm>
            <a:off x="7352873" y="297211"/>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7"/>
          <p:cNvSpPr/>
          <p:nvPr/>
        </p:nvSpPr>
        <p:spPr>
          <a:xfrm>
            <a:off x="8908398" y="1873548"/>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7"/>
          <p:cNvSpPr/>
          <p:nvPr/>
        </p:nvSpPr>
        <p:spPr>
          <a:xfrm>
            <a:off x="276194" y="116397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7"/>
          <p:cNvSpPr/>
          <p:nvPr/>
        </p:nvSpPr>
        <p:spPr>
          <a:xfrm>
            <a:off x="1100982" y="261953"/>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7"/>
          <p:cNvSpPr/>
          <p:nvPr/>
        </p:nvSpPr>
        <p:spPr>
          <a:xfrm>
            <a:off x="538998" y="714023"/>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7"/>
          <p:cNvSpPr/>
          <p:nvPr/>
        </p:nvSpPr>
        <p:spPr>
          <a:xfrm>
            <a:off x="1288169" y="4664650"/>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7"/>
          <p:cNvSpPr/>
          <p:nvPr/>
        </p:nvSpPr>
        <p:spPr>
          <a:xfrm>
            <a:off x="538998" y="4416723"/>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7"/>
          <p:cNvSpPr/>
          <p:nvPr/>
        </p:nvSpPr>
        <p:spPr>
          <a:xfrm>
            <a:off x="7905169" y="4664650"/>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7"/>
          <p:cNvSpPr/>
          <p:nvPr/>
        </p:nvSpPr>
        <p:spPr>
          <a:xfrm>
            <a:off x="8663832" y="4238828"/>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4"/>
        <p:cNvGrpSpPr/>
        <p:nvPr/>
      </p:nvGrpSpPr>
      <p:grpSpPr>
        <a:xfrm>
          <a:off x="0" y="0"/>
          <a:ext cx="0" cy="0"/>
          <a:chOff x="0" y="0"/>
          <a:chExt cx="0" cy="0"/>
        </a:xfrm>
      </p:grpSpPr>
      <p:sp>
        <p:nvSpPr>
          <p:cNvPr id="95" name="Google Shape;95;p8"/>
          <p:cNvSpPr txBox="1">
            <a:spLocks noGrp="1"/>
          </p:cNvSpPr>
          <p:nvPr>
            <p:ph type="title"/>
          </p:nvPr>
        </p:nvSpPr>
        <p:spPr>
          <a:xfrm>
            <a:off x="1731450" y="1425750"/>
            <a:ext cx="5681100" cy="2292000"/>
          </a:xfrm>
          <a:prstGeom prst="rect">
            <a:avLst/>
          </a:prstGeom>
          <a:ln>
            <a:noFill/>
          </a:ln>
        </p:spPr>
        <p:txBody>
          <a:bodyPr spcFirstLastPara="1" wrap="square" lIns="91425" tIns="91425" rIns="91425" bIns="91425" anchor="ctr" anchorCtr="0">
            <a:noAutofit/>
          </a:bodyPr>
          <a:lstStyle>
            <a:lvl1pPr lvl="0" algn="ctr" rtl="0">
              <a:lnSpc>
                <a:spcPct val="80000"/>
              </a:lnSpc>
              <a:spcBef>
                <a:spcPts val="0"/>
              </a:spcBef>
              <a:spcAft>
                <a:spcPts val="0"/>
              </a:spcAft>
              <a:buSzPts val="6000"/>
              <a:buNone/>
              <a:defRPr sz="7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96" name="Google Shape;96;p8"/>
          <p:cNvSpPr/>
          <p:nvPr/>
        </p:nvSpPr>
        <p:spPr>
          <a:xfrm>
            <a:off x="451919" y="36657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8"/>
          <p:cNvSpPr/>
          <p:nvPr/>
        </p:nvSpPr>
        <p:spPr>
          <a:xfrm>
            <a:off x="375123" y="1412148"/>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8"/>
          <p:cNvSpPr/>
          <p:nvPr/>
        </p:nvSpPr>
        <p:spPr>
          <a:xfrm>
            <a:off x="1294973" y="437836"/>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8"/>
          <p:cNvSpPr/>
          <p:nvPr/>
        </p:nvSpPr>
        <p:spPr>
          <a:xfrm>
            <a:off x="8337182" y="322028"/>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8"/>
          <p:cNvSpPr/>
          <p:nvPr/>
        </p:nvSpPr>
        <p:spPr>
          <a:xfrm>
            <a:off x="8676848" y="1145536"/>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8"/>
          <p:cNvSpPr/>
          <p:nvPr/>
        </p:nvSpPr>
        <p:spPr>
          <a:xfrm>
            <a:off x="189119" y="434952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8"/>
          <p:cNvSpPr/>
          <p:nvPr/>
        </p:nvSpPr>
        <p:spPr>
          <a:xfrm>
            <a:off x="880557" y="4751153"/>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8"/>
          <p:cNvSpPr/>
          <p:nvPr/>
        </p:nvSpPr>
        <p:spPr>
          <a:xfrm>
            <a:off x="8599144" y="353952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8"/>
          <p:cNvSpPr/>
          <p:nvPr/>
        </p:nvSpPr>
        <p:spPr>
          <a:xfrm>
            <a:off x="8676848" y="4420786"/>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5"/>
        <p:cNvGrpSpPr/>
        <p:nvPr/>
      </p:nvGrpSpPr>
      <p:grpSpPr>
        <a:xfrm>
          <a:off x="0" y="0"/>
          <a:ext cx="0" cy="0"/>
          <a:chOff x="0" y="0"/>
          <a:chExt cx="0" cy="0"/>
        </a:xfrm>
      </p:grpSpPr>
      <p:sp>
        <p:nvSpPr>
          <p:cNvPr id="106" name="Google Shape;106;p9"/>
          <p:cNvSpPr txBox="1">
            <a:spLocks noGrp="1"/>
          </p:cNvSpPr>
          <p:nvPr>
            <p:ph type="title"/>
          </p:nvPr>
        </p:nvSpPr>
        <p:spPr>
          <a:xfrm>
            <a:off x="4431686" y="1413901"/>
            <a:ext cx="3839100" cy="753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7" name="Google Shape;107;p9"/>
          <p:cNvSpPr txBox="1">
            <a:spLocks noGrp="1"/>
          </p:cNvSpPr>
          <p:nvPr>
            <p:ph type="subTitle" idx="1"/>
          </p:nvPr>
        </p:nvSpPr>
        <p:spPr>
          <a:xfrm>
            <a:off x="4431686" y="2127899"/>
            <a:ext cx="3839100" cy="160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8" name="Google Shape;108;p9"/>
          <p:cNvSpPr/>
          <p:nvPr/>
        </p:nvSpPr>
        <p:spPr>
          <a:xfrm>
            <a:off x="8401019" y="46412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9"/>
          <p:cNvSpPr/>
          <p:nvPr/>
        </p:nvSpPr>
        <p:spPr>
          <a:xfrm>
            <a:off x="8663832" y="1271378"/>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9"/>
          <p:cNvSpPr/>
          <p:nvPr/>
        </p:nvSpPr>
        <p:spPr>
          <a:xfrm>
            <a:off x="8908398" y="1873548"/>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9"/>
          <p:cNvSpPr/>
          <p:nvPr/>
        </p:nvSpPr>
        <p:spPr>
          <a:xfrm>
            <a:off x="276194" y="116397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9"/>
          <p:cNvSpPr/>
          <p:nvPr/>
        </p:nvSpPr>
        <p:spPr>
          <a:xfrm>
            <a:off x="1100982" y="271528"/>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9"/>
          <p:cNvSpPr/>
          <p:nvPr/>
        </p:nvSpPr>
        <p:spPr>
          <a:xfrm>
            <a:off x="538998" y="714023"/>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9"/>
          <p:cNvSpPr/>
          <p:nvPr/>
        </p:nvSpPr>
        <p:spPr>
          <a:xfrm>
            <a:off x="1063169" y="4664650"/>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9"/>
          <p:cNvSpPr/>
          <p:nvPr/>
        </p:nvSpPr>
        <p:spPr>
          <a:xfrm>
            <a:off x="674823" y="4351698"/>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9"/>
          <p:cNvSpPr/>
          <p:nvPr/>
        </p:nvSpPr>
        <p:spPr>
          <a:xfrm>
            <a:off x="8851023" y="3978573"/>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9"/>
          <p:cNvSpPr/>
          <p:nvPr/>
        </p:nvSpPr>
        <p:spPr>
          <a:xfrm>
            <a:off x="8549532" y="4736653"/>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9"/>
          <p:cNvSpPr/>
          <p:nvPr/>
        </p:nvSpPr>
        <p:spPr>
          <a:xfrm>
            <a:off x="199398" y="4837748"/>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44"/>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2">
    <p:spTree>
      <p:nvGrpSpPr>
        <p:cNvPr id="1" name="Shape 145"/>
        <p:cNvGrpSpPr/>
        <p:nvPr/>
      </p:nvGrpSpPr>
      <p:grpSpPr>
        <a:xfrm>
          <a:off x="0" y="0"/>
          <a:ext cx="0" cy="0"/>
          <a:chOff x="0" y="0"/>
          <a:chExt cx="0" cy="0"/>
        </a:xfrm>
      </p:grpSpPr>
      <p:sp>
        <p:nvSpPr>
          <p:cNvPr id="146" name="Google Shape;146;p13"/>
          <p:cNvSpPr txBox="1">
            <a:spLocks noGrp="1"/>
          </p:cNvSpPr>
          <p:nvPr>
            <p:ph type="subTitle" idx="1"/>
          </p:nvPr>
        </p:nvSpPr>
        <p:spPr>
          <a:xfrm>
            <a:off x="1361411" y="1719750"/>
            <a:ext cx="2700300" cy="585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400">
                <a:latin typeface="Goldman"/>
                <a:ea typeface="Goldman"/>
                <a:cs typeface="Goldman"/>
                <a:sym typeface="Goldman"/>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47" name="Google Shape;147;p13"/>
          <p:cNvSpPr txBox="1">
            <a:spLocks noGrp="1"/>
          </p:cNvSpPr>
          <p:nvPr>
            <p:ph type="subTitle" idx="2"/>
          </p:nvPr>
        </p:nvSpPr>
        <p:spPr>
          <a:xfrm>
            <a:off x="1361411" y="2190750"/>
            <a:ext cx="2700300" cy="58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 name="Google Shape;148;p13"/>
          <p:cNvSpPr txBox="1">
            <a:spLocks noGrp="1"/>
          </p:cNvSpPr>
          <p:nvPr>
            <p:ph type="title" hasCustomPrompt="1"/>
          </p:nvPr>
        </p:nvSpPr>
        <p:spPr>
          <a:xfrm>
            <a:off x="2313311" y="1233225"/>
            <a:ext cx="796500" cy="585300"/>
          </a:xfrm>
          <a:prstGeom prst="rect">
            <a:avLst/>
          </a:prstGeom>
          <a:solidFill>
            <a:schemeClr val="dk2"/>
          </a:solidFill>
          <a:ln w="19050" cap="flat" cmpd="sng">
            <a:solidFill>
              <a:schemeClr val="accent3"/>
            </a:solidFill>
            <a:prstDash val="dot"/>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3"/>
                </a:solidFill>
              </a:defRPr>
            </a:lvl1pPr>
            <a:lvl2pPr lvl="1" rtl="0">
              <a:spcBef>
                <a:spcPts val="0"/>
              </a:spcBef>
              <a:spcAft>
                <a:spcPts val="0"/>
              </a:spcAft>
              <a:buClr>
                <a:schemeClr val="lt2"/>
              </a:buClr>
              <a:buSzPts val="3000"/>
              <a:buNone/>
              <a:defRPr sz="3000">
                <a:solidFill>
                  <a:schemeClr val="lt2"/>
                </a:solidFill>
              </a:defRPr>
            </a:lvl2pPr>
            <a:lvl3pPr lvl="2" rtl="0">
              <a:spcBef>
                <a:spcPts val="0"/>
              </a:spcBef>
              <a:spcAft>
                <a:spcPts val="0"/>
              </a:spcAft>
              <a:buClr>
                <a:schemeClr val="lt2"/>
              </a:buClr>
              <a:buSzPts val="3000"/>
              <a:buNone/>
              <a:defRPr sz="3000">
                <a:solidFill>
                  <a:schemeClr val="lt2"/>
                </a:solidFill>
              </a:defRPr>
            </a:lvl3pPr>
            <a:lvl4pPr lvl="3" rtl="0">
              <a:spcBef>
                <a:spcPts val="0"/>
              </a:spcBef>
              <a:spcAft>
                <a:spcPts val="0"/>
              </a:spcAft>
              <a:buClr>
                <a:schemeClr val="lt2"/>
              </a:buClr>
              <a:buSzPts val="3000"/>
              <a:buNone/>
              <a:defRPr sz="3000">
                <a:solidFill>
                  <a:schemeClr val="lt2"/>
                </a:solidFill>
              </a:defRPr>
            </a:lvl4pPr>
            <a:lvl5pPr lvl="4" rtl="0">
              <a:spcBef>
                <a:spcPts val="0"/>
              </a:spcBef>
              <a:spcAft>
                <a:spcPts val="0"/>
              </a:spcAft>
              <a:buClr>
                <a:schemeClr val="lt2"/>
              </a:buClr>
              <a:buSzPts val="3000"/>
              <a:buNone/>
              <a:defRPr sz="3000">
                <a:solidFill>
                  <a:schemeClr val="lt2"/>
                </a:solidFill>
              </a:defRPr>
            </a:lvl5pPr>
            <a:lvl6pPr lvl="5" rtl="0">
              <a:spcBef>
                <a:spcPts val="0"/>
              </a:spcBef>
              <a:spcAft>
                <a:spcPts val="0"/>
              </a:spcAft>
              <a:buClr>
                <a:schemeClr val="lt2"/>
              </a:buClr>
              <a:buSzPts val="3000"/>
              <a:buNone/>
              <a:defRPr sz="3000">
                <a:solidFill>
                  <a:schemeClr val="lt2"/>
                </a:solidFill>
              </a:defRPr>
            </a:lvl6pPr>
            <a:lvl7pPr lvl="6" rtl="0">
              <a:spcBef>
                <a:spcPts val="0"/>
              </a:spcBef>
              <a:spcAft>
                <a:spcPts val="0"/>
              </a:spcAft>
              <a:buClr>
                <a:schemeClr val="lt2"/>
              </a:buClr>
              <a:buSzPts val="3000"/>
              <a:buNone/>
              <a:defRPr sz="3000">
                <a:solidFill>
                  <a:schemeClr val="lt2"/>
                </a:solidFill>
              </a:defRPr>
            </a:lvl7pPr>
            <a:lvl8pPr lvl="7" rtl="0">
              <a:spcBef>
                <a:spcPts val="0"/>
              </a:spcBef>
              <a:spcAft>
                <a:spcPts val="0"/>
              </a:spcAft>
              <a:buClr>
                <a:schemeClr val="lt2"/>
              </a:buClr>
              <a:buSzPts val="3000"/>
              <a:buNone/>
              <a:defRPr sz="3000">
                <a:solidFill>
                  <a:schemeClr val="lt2"/>
                </a:solidFill>
              </a:defRPr>
            </a:lvl8pPr>
            <a:lvl9pPr lvl="8" rtl="0">
              <a:spcBef>
                <a:spcPts val="0"/>
              </a:spcBef>
              <a:spcAft>
                <a:spcPts val="0"/>
              </a:spcAft>
              <a:buClr>
                <a:schemeClr val="lt2"/>
              </a:buClr>
              <a:buSzPts val="3000"/>
              <a:buNone/>
              <a:defRPr sz="3000">
                <a:solidFill>
                  <a:schemeClr val="lt2"/>
                </a:solidFill>
              </a:defRPr>
            </a:lvl9pPr>
          </a:lstStyle>
          <a:p>
            <a:r>
              <a:t>xx%</a:t>
            </a:r>
          </a:p>
        </p:txBody>
      </p:sp>
      <p:sp>
        <p:nvSpPr>
          <p:cNvPr id="149" name="Google Shape;149;p13"/>
          <p:cNvSpPr txBox="1">
            <a:spLocks noGrp="1"/>
          </p:cNvSpPr>
          <p:nvPr>
            <p:ph type="title" idx="3"/>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0" name="Google Shape;150;p13"/>
          <p:cNvSpPr txBox="1">
            <a:spLocks noGrp="1"/>
          </p:cNvSpPr>
          <p:nvPr>
            <p:ph type="subTitle" idx="4"/>
          </p:nvPr>
        </p:nvSpPr>
        <p:spPr>
          <a:xfrm>
            <a:off x="5082289" y="1719750"/>
            <a:ext cx="2700300" cy="585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400">
                <a:latin typeface="Goldman"/>
                <a:ea typeface="Goldman"/>
                <a:cs typeface="Goldman"/>
                <a:sym typeface="Goldman"/>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51" name="Google Shape;151;p13"/>
          <p:cNvSpPr txBox="1">
            <a:spLocks noGrp="1"/>
          </p:cNvSpPr>
          <p:nvPr>
            <p:ph type="subTitle" idx="5"/>
          </p:nvPr>
        </p:nvSpPr>
        <p:spPr>
          <a:xfrm>
            <a:off x="5082289" y="2190750"/>
            <a:ext cx="2700300" cy="58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2" name="Google Shape;152;p13"/>
          <p:cNvSpPr txBox="1">
            <a:spLocks noGrp="1"/>
          </p:cNvSpPr>
          <p:nvPr>
            <p:ph type="title" idx="6" hasCustomPrompt="1"/>
          </p:nvPr>
        </p:nvSpPr>
        <p:spPr>
          <a:xfrm>
            <a:off x="6034189" y="1233225"/>
            <a:ext cx="796500" cy="585300"/>
          </a:xfrm>
          <a:prstGeom prst="rect">
            <a:avLst/>
          </a:prstGeom>
          <a:solidFill>
            <a:schemeClr val="dk2"/>
          </a:solidFill>
          <a:ln w="19050" cap="flat" cmpd="sng">
            <a:solidFill>
              <a:schemeClr val="accent3"/>
            </a:solidFill>
            <a:prstDash val="dot"/>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3"/>
                </a:solidFill>
              </a:defRPr>
            </a:lvl1pPr>
            <a:lvl2pPr lvl="1" rtl="0">
              <a:spcBef>
                <a:spcPts val="0"/>
              </a:spcBef>
              <a:spcAft>
                <a:spcPts val="0"/>
              </a:spcAft>
              <a:buClr>
                <a:schemeClr val="lt2"/>
              </a:buClr>
              <a:buSzPts val="3000"/>
              <a:buNone/>
              <a:defRPr sz="3000">
                <a:solidFill>
                  <a:schemeClr val="lt2"/>
                </a:solidFill>
              </a:defRPr>
            </a:lvl2pPr>
            <a:lvl3pPr lvl="2" rtl="0">
              <a:spcBef>
                <a:spcPts val="0"/>
              </a:spcBef>
              <a:spcAft>
                <a:spcPts val="0"/>
              </a:spcAft>
              <a:buClr>
                <a:schemeClr val="lt2"/>
              </a:buClr>
              <a:buSzPts val="3000"/>
              <a:buNone/>
              <a:defRPr sz="3000">
                <a:solidFill>
                  <a:schemeClr val="lt2"/>
                </a:solidFill>
              </a:defRPr>
            </a:lvl3pPr>
            <a:lvl4pPr lvl="3" rtl="0">
              <a:spcBef>
                <a:spcPts val="0"/>
              </a:spcBef>
              <a:spcAft>
                <a:spcPts val="0"/>
              </a:spcAft>
              <a:buClr>
                <a:schemeClr val="lt2"/>
              </a:buClr>
              <a:buSzPts val="3000"/>
              <a:buNone/>
              <a:defRPr sz="3000">
                <a:solidFill>
                  <a:schemeClr val="lt2"/>
                </a:solidFill>
              </a:defRPr>
            </a:lvl4pPr>
            <a:lvl5pPr lvl="4" rtl="0">
              <a:spcBef>
                <a:spcPts val="0"/>
              </a:spcBef>
              <a:spcAft>
                <a:spcPts val="0"/>
              </a:spcAft>
              <a:buClr>
                <a:schemeClr val="lt2"/>
              </a:buClr>
              <a:buSzPts val="3000"/>
              <a:buNone/>
              <a:defRPr sz="3000">
                <a:solidFill>
                  <a:schemeClr val="lt2"/>
                </a:solidFill>
              </a:defRPr>
            </a:lvl5pPr>
            <a:lvl6pPr lvl="5" rtl="0">
              <a:spcBef>
                <a:spcPts val="0"/>
              </a:spcBef>
              <a:spcAft>
                <a:spcPts val="0"/>
              </a:spcAft>
              <a:buClr>
                <a:schemeClr val="lt2"/>
              </a:buClr>
              <a:buSzPts val="3000"/>
              <a:buNone/>
              <a:defRPr sz="3000">
                <a:solidFill>
                  <a:schemeClr val="lt2"/>
                </a:solidFill>
              </a:defRPr>
            </a:lvl6pPr>
            <a:lvl7pPr lvl="6" rtl="0">
              <a:spcBef>
                <a:spcPts val="0"/>
              </a:spcBef>
              <a:spcAft>
                <a:spcPts val="0"/>
              </a:spcAft>
              <a:buClr>
                <a:schemeClr val="lt2"/>
              </a:buClr>
              <a:buSzPts val="3000"/>
              <a:buNone/>
              <a:defRPr sz="3000">
                <a:solidFill>
                  <a:schemeClr val="lt2"/>
                </a:solidFill>
              </a:defRPr>
            </a:lvl7pPr>
            <a:lvl8pPr lvl="7" rtl="0">
              <a:spcBef>
                <a:spcPts val="0"/>
              </a:spcBef>
              <a:spcAft>
                <a:spcPts val="0"/>
              </a:spcAft>
              <a:buClr>
                <a:schemeClr val="lt2"/>
              </a:buClr>
              <a:buSzPts val="3000"/>
              <a:buNone/>
              <a:defRPr sz="3000">
                <a:solidFill>
                  <a:schemeClr val="lt2"/>
                </a:solidFill>
              </a:defRPr>
            </a:lvl8pPr>
            <a:lvl9pPr lvl="8" rtl="0">
              <a:spcBef>
                <a:spcPts val="0"/>
              </a:spcBef>
              <a:spcAft>
                <a:spcPts val="0"/>
              </a:spcAft>
              <a:buClr>
                <a:schemeClr val="lt2"/>
              </a:buClr>
              <a:buSzPts val="3000"/>
              <a:buNone/>
              <a:defRPr sz="3000">
                <a:solidFill>
                  <a:schemeClr val="lt2"/>
                </a:solidFill>
              </a:defRPr>
            </a:lvl9pPr>
          </a:lstStyle>
          <a:p>
            <a:r>
              <a:t>xx%</a:t>
            </a:r>
          </a:p>
        </p:txBody>
      </p:sp>
      <p:sp>
        <p:nvSpPr>
          <p:cNvPr id="153" name="Google Shape;153;p13"/>
          <p:cNvSpPr txBox="1">
            <a:spLocks noGrp="1"/>
          </p:cNvSpPr>
          <p:nvPr>
            <p:ph type="subTitle" idx="7"/>
          </p:nvPr>
        </p:nvSpPr>
        <p:spPr>
          <a:xfrm>
            <a:off x="1361411" y="3539525"/>
            <a:ext cx="2700300" cy="585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400">
                <a:latin typeface="Goldman"/>
                <a:ea typeface="Goldman"/>
                <a:cs typeface="Goldman"/>
                <a:sym typeface="Goldman"/>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54" name="Google Shape;154;p13"/>
          <p:cNvSpPr txBox="1">
            <a:spLocks noGrp="1"/>
          </p:cNvSpPr>
          <p:nvPr>
            <p:ph type="subTitle" idx="8"/>
          </p:nvPr>
        </p:nvSpPr>
        <p:spPr>
          <a:xfrm>
            <a:off x="1361411" y="4010525"/>
            <a:ext cx="2700300" cy="58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 name="Google Shape;155;p13"/>
          <p:cNvSpPr txBox="1">
            <a:spLocks noGrp="1"/>
          </p:cNvSpPr>
          <p:nvPr>
            <p:ph type="title" idx="9" hasCustomPrompt="1"/>
          </p:nvPr>
        </p:nvSpPr>
        <p:spPr>
          <a:xfrm>
            <a:off x="2313311" y="3053000"/>
            <a:ext cx="796500" cy="585300"/>
          </a:xfrm>
          <a:prstGeom prst="rect">
            <a:avLst/>
          </a:prstGeom>
          <a:solidFill>
            <a:schemeClr val="dk2"/>
          </a:solidFill>
          <a:ln w="19050" cap="flat" cmpd="sng">
            <a:solidFill>
              <a:schemeClr val="accent3"/>
            </a:solidFill>
            <a:prstDash val="dot"/>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3"/>
                </a:solidFill>
              </a:defRPr>
            </a:lvl1pPr>
            <a:lvl2pPr lvl="1" rtl="0">
              <a:spcBef>
                <a:spcPts val="0"/>
              </a:spcBef>
              <a:spcAft>
                <a:spcPts val="0"/>
              </a:spcAft>
              <a:buClr>
                <a:schemeClr val="lt2"/>
              </a:buClr>
              <a:buSzPts val="3000"/>
              <a:buNone/>
              <a:defRPr sz="3000">
                <a:solidFill>
                  <a:schemeClr val="lt2"/>
                </a:solidFill>
              </a:defRPr>
            </a:lvl2pPr>
            <a:lvl3pPr lvl="2" rtl="0">
              <a:spcBef>
                <a:spcPts val="0"/>
              </a:spcBef>
              <a:spcAft>
                <a:spcPts val="0"/>
              </a:spcAft>
              <a:buClr>
                <a:schemeClr val="lt2"/>
              </a:buClr>
              <a:buSzPts val="3000"/>
              <a:buNone/>
              <a:defRPr sz="3000">
                <a:solidFill>
                  <a:schemeClr val="lt2"/>
                </a:solidFill>
              </a:defRPr>
            </a:lvl3pPr>
            <a:lvl4pPr lvl="3" rtl="0">
              <a:spcBef>
                <a:spcPts val="0"/>
              </a:spcBef>
              <a:spcAft>
                <a:spcPts val="0"/>
              </a:spcAft>
              <a:buClr>
                <a:schemeClr val="lt2"/>
              </a:buClr>
              <a:buSzPts val="3000"/>
              <a:buNone/>
              <a:defRPr sz="3000">
                <a:solidFill>
                  <a:schemeClr val="lt2"/>
                </a:solidFill>
              </a:defRPr>
            </a:lvl4pPr>
            <a:lvl5pPr lvl="4" rtl="0">
              <a:spcBef>
                <a:spcPts val="0"/>
              </a:spcBef>
              <a:spcAft>
                <a:spcPts val="0"/>
              </a:spcAft>
              <a:buClr>
                <a:schemeClr val="lt2"/>
              </a:buClr>
              <a:buSzPts val="3000"/>
              <a:buNone/>
              <a:defRPr sz="3000">
                <a:solidFill>
                  <a:schemeClr val="lt2"/>
                </a:solidFill>
              </a:defRPr>
            </a:lvl5pPr>
            <a:lvl6pPr lvl="5" rtl="0">
              <a:spcBef>
                <a:spcPts val="0"/>
              </a:spcBef>
              <a:spcAft>
                <a:spcPts val="0"/>
              </a:spcAft>
              <a:buClr>
                <a:schemeClr val="lt2"/>
              </a:buClr>
              <a:buSzPts val="3000"/>
              <a:buNone/>
              <a:defRPr sz="3000">
                <a:solidFill>
                  <a:schemeClr val="lt2"/>
                </a:solidFill>
              </a:defRPr>
            </a:lvl6pPr>
            <a:lvl7pPr lvl="6" rtl="0">
              <a:spcBef>
                <a:spcPts val="0"/>
              </a:spcBef>
              <a:spcAft>
                <a:spcPts val="0"/>
              </a:spcAft>
              <a:buClr>
                <a:schemeClr val="lt2"/>
              </a:buClr>
              <a:buSzPts val="3000"/>
              <a:buNone/>
              <a:defRPr sz="3000">
                <a:solidFill>
                  <a:schemeClr val="lt2"/>
                </a:solidFill>
              </a:defRPr>
            </a:lvl7pPr>
            <a:lvl8pPr lvl="7" rtl="0">
              <a:spcBef>
                <a:spcPts val="0"/>
              </a:spcBef>
              <a:spcAft>
                <a:spcPts val="0"/>
              </a:spcAft>
              <a:buClr>
                <a:schemeClr val="lt2"/>
              </a:buClr>
              <a:buSzPts val="3000"/>
              <a:buNone/>
              <a:defRPr sz="3000">
                <a:solidFill>
                  <a:schemeClr val="lt2"/>
                </a:solidFill>
              </a:defRPr>
            </a:lvl8pPr>
            <a:lvl9pPr lvl="8" rtl="0">
              <a:spcBef>
                <a:spcPts val="0"/>
              </a:spcBef>
              <a:spcAft>
                <a:spcPts val="0"/>
              </a:spcAft>
              <a:buClr>
                <a:schemeClr val="lt2"/>
              </a:buClr>
              <a:buSzPts val="3000"/>
              <a:buNone/>
              <a:defRPr sz="3000">
                <a:solidFill>
                  <a:schemeClr val="lt2"/>
                </a:solidFill>
              </a:defRPr>
            </a:lvl9pPr>
          </a:lstStyle>
          <a:p>
            <a:r>
              <a:t>xx%</a:t>
            </a:r>
          </a:p>
        </p:txBody>
      </p:sp>
      <p:sp>
        <p:nvSpPr>
          <p:cNvPr id="156" name="Google Shape;156;p13"/>
          <p:cNvSpPr txBox="1">
            <a:spLocks noGrp="1"/>
          </p:cNvSpPr>
          <p:nvPr>
            <p:ph type="subTitle" idx="13"/>
          </p:nvPr>
        </p:nvSpPr>
        <p:spPr>
          <a:xfrm>
            <a:off x="5082289" y="3539525"/>
            <a:ext cx="2700300" cy="585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400">
                <a:latin typeface="Goldman"/>
                <a:ea typeface="Goldman"/>
                <a:cs typeface="Goldman"/>
                <a:sym typeface="Goldman"/>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57" name="Google Shape;157;p13"/>
          <p:cNvSpPr txBox="1">
            <a:spLocks noGrp="1"/>
          </p:cNvSpPr>
          <p:nvPr>
            <p:ph type="subTitle" idx="14"/>
          </p:nvPr>
        </p:nvSpPr>
        <p:spPr>
          <a:xfrm>
            <a:off x="5082289" y="4010525"/>
            <a:ext cx="2700300" cy="58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3"/>
          <p:cNvSpPr txBox="1">
            <a:spLocks noGrp="1"/>
          </p:cNvSpPr>
          <p:nvPr>
            <p:ph type="title" idx="15" hasCustomPrompt="1"/>
          </p:nvPr>
        </p:nvSpPr>
        <p:spPr>
          <a:xfrm>
            <a:off x="6034189" y="3053000"/>
            <a:ext cx="796500" cy="585300"/>
          </a:xfrm>
          <a:prstGeom prst="rect">
            <a:avLst/>
          </a:prstGeom>
          <a:solidFill>
            <a:schemeClr val="dk2"/>
          </a:solidFill>
          <a:ln w="19050" cap="flat" cmpd="sng">
            <a:solidFill>
              <a:schemeClr val="accent3"/>
            </a:solidFill>
            <a:prstDash val="dot"/>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3"/>
                </a:solidFill>
              </a:defRPr>
            </a:lvl1pPr>
            <a:lvl2pPr lvl="1" rtl="0">
              <a:spcBef>
                <a:spcPts val="0"/>
              </a:spcBef>
              <a:spcAft>
                <a:spcPts val="0"/>
              </a:spcAft>
              <a:buClr>
                <a:schemeClr val="lt2"/>
              </a:buClr>
              <a:buSzPts val="3000"/>
              <a:buNone/>
              <a:defRPr sz="3000">
                <a:solidFill>
                  <a:schemeClr val="lt2"/>
                </a:solidFill>
              </a:defRPr>
            </a:lvl2pPr>
            <a:lvl3pPr lvl="2" rtl="0">
              <a:spcBef>
                <a:spcPts val="0"/>
              </a:spcBef>
              <a:spcAft>
                <a:spcPts val="0"/>
              </a:spcAft>
              <a:buClr>
                <a:schemeClr val="lt2"/>
              </a:buClr>
              <a:buSzPts val="3000"/>
              <a:buNone/>
              <a:defRPr sz="3000">
                <a:solidFill>
                  <a:schemeClr val="lt2"/>
                </a:solidFill>
              </a:defRPr>
            </a:lvl3pPr>
            <a:lvl4pPr lvl="3" rtl="0">
              <a:spcBef>
                <a:spcPts val="0"/>
              </a:spcBef>
              <a:spcAft>
                <a:spcPts val="0"/>
              </a:spcAft>
              <a:buClr>
                <a:schemeClr val="lt2"/>
              </a:buClr>
              <a:buSzPts val="3000"/>
              <a:buNone/>
              <a:defRPr sz="3000">
                <a:solidFill>
                  <a:schemeClr val="lt2"/>
                </a:solidFill>
              </a:defRPr>
            </a:lvl4pPr>
            <a:lvl5pPr lvl="4" rtl="0">
              <a:spcBef>
                <a:spcPts val="0"/>
              </a:spcBef>
              <a:spcAft>
                <a:spcPts val="0"/>
              </a:spcAft>
              <a:buClr>
                <a:schemeClr val="lt2"/>
              </a:buClr>
              <a:buSzPts val="3000"/>
              <a:buNone/>
              <a:defRPr sz="3000">
                <a:solidFill>
                  <a:schemeClr val="lt2"/>
                </a:solidFill>
              </a:defRPr>
            </a:lvl5pPr>
            <a:lvl6pPr lvl="5" rtl="0">
              <a:spcBef>
                <a:spcPts val="0"/>
              </a:spcBef>
              <a:spcAft>
                <a:spcPts val="0"/>
              </a:spcAft>
              <a:buClr>
                <a:schemeClr val="lt2"/>
              </a:buClr>
              <a:buSzPts val="3000"/>
              <a:buNone/>
              <a:defRPr sz="3000">
                <a:solidFill>
                  <a:schemeClr val="lt2"/>
                </a:solidFill>
              </a:defRPr>
            </a:lvl6pPr>
            <a:lvl7pPr lvl="6" rtl="0">
              <a:spcBef>
                <a:spcPts val="0"/>
              </a:spcBef>
              <a:spcAft>
                <a:spcPts val="0"/>
              </a:spcAft>
              <a:buClr>
                <a:schemeClr val="lt2"/>
              </a:buClr>
              <a:buSzPts val="3000"/>
              <a:buNone/>
              <a:defRPr sz="3000">
                <a:solidFill>
                  <a:schemeClr val="lt2"/>
                </a:solidFill>
              </a:defRPr>
            </a:lvl7pPr>
            <a:lvl8pPr lvl="7" rtl="0">
              <a:spcBef>
                <a:spcPts val="0"/>
              </a:spcBef>
              <a:spcAft>
                <a:spcPts val="0"/>
              </a:spcAft>
              <a:buClr>
                <a:schemeClr val="lt2"/>
              </a:buClr>
              <a:buSzPts val="3000"/>
              <a:buNone/>
              <a:defRPr sz="3000">
                <a:solidFill>
                  <a:schemeClr val="lt2"/>
                </a:solidFill>
              </a:defRPr>
            </a:lvl8pPr>
            <a:lvl9pPr lvl="8" rtl="0">
              <a:spcBef>
                <a:spcPts val="0"/>
              </a:spcBef>
              <a:spcAft>
                <a:spcPts val="0"/>
              </a:spcAft>
              <a:buClr>
                <a:schemeClr val="lt2"/>
              </a:buClr>
              <a:buSzPts val="3000"/>
              <a:buNone/>
              <a:defRPr sz="3000">
                <a:solidFill>
                  <a:schemeClr val="lt2"/>
                </a:solidFill>
              </a:defRPr>
            </a:lvl9pPr>
          </a:lstStyle>
          <a:p>
            <a:r>
              <a:t>xx%</a:t>
            </a:r>
          </a:p>
        </p:txBody>
      </p:sp>
      <p:sp>
        <p:nvSpPr>
          <p:cNvPr id="159" name="Google Shape;159;p13"/>
          <p:cNvSpPr/>
          <p:nvPr/>
        </p:nvSpPr>
        <p:spPr>
          <a:xfrm>
            <a:off x="451919" y="36657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3"/>
          <p:cNvSpPr/>
          <p:nvPr/>
        </p:nvSpPr>
        <p:spPr>
          <a:xfrm>
            <a:off x="375123" y="1412148"/>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3"/>
          <p:cNvSpPr/>
          <p:nvPr/>
        </p:nvSpPr>
        <p:spPr>
          <a:xfrm>
            <a:off x="1294973" y="437836"/>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3"/>
          <p:cNvSpPr/>
          <p:nvPr/>
        </p:nvSpPr>
        <p:spPr>
          <a:xfrm>
            <a:off x="8337182" y="322028"/>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3"/>
          <p:cNvSpPr/>
          <p:nvPr/>
        </p:nvSpPr>
        <p:spPr>
          <a:xfrm>
            <a:off x="8676848" y="1145536"/>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a:off x="189119" y="434952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3"/>
          <p:cNvSpPr/>
          <p:nvPr/>
        </p:nvSpPr>
        <p:spPr>
          <a:xfrm>
            <a:off x="880557" y="4751153"/>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3"/>
          <p:cNvSpPr/>
          <p:nvPr/>
        </p:nvSpPr>
        <p:spPr>
          <a:xfrm>
            <a:off x="8599144" y="353952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3"/>
          <p:cNvSpPr/>
          <p:nvPr/>
        </p:nvSpPr>
        <p:spPr>
          <a:xfrm>
            <a:off x="8676848" y="4420786"/>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Goldman"/>
              <a:buNone/>
              <a:defRPr sz="3000" b="1">
                <a:solidFill>
                  <a:schemeClr val="dk1"/>
                </a:solidFill>
                <a:latin typeface="Goldman"/>
                <a:ea typeface="Goldman"/>
                <a:cs typeface="Goldman"/>
                <a:sym typeface="Goldman"/>
              </a:defRPr>
            </a:lvl1pPr>
            <a:lvl2pPr lvl="1" rtl="0">
              <a:spcBef>
                <a:spcPts val="0"/>
              </a:spcBef>
              <a:spcAft>
                <a:spcPts val="0"/>
              </a:spcAft>
              <a:buClr>
                <a:schemeClr val="dk1"/>
              </a:buClr>
              <a:buSzPts val="3000"/>
              <a:buFont typeface="Anybody"/>
              <a:buNone/>
              <a:defRPr sz="3000">
                <a:solidFill>
                  <a:schemeClr val="dk1"/>
                </a:solidFill>
                <a:latin typeface="Anybody"/>
                <a:ea typeface="Anybody"/>
                <a:cs typeface="Anybody"/>
                <a:sym typeface="Anybody"/>
              </a:defRPr>
            </a:lvl2pPr>
            <a:lvl3pPr lvl="2" rtl="0">
              <a:spcBef>
                <a:spcPts val="0"/>
              </a:spcBef>
              <a:spcAft>
                <a:spcPts val="0"/>
              </a:spcAft>
              <a:buClr>
                <a:schemeClr val="dk1"/>
              </a:buClr>
              <a:buSzPts val="3000"/>
              <a:buFont typeface="Anybody"/>
              <a:buNone/>
              <a:defRPr sz="3000">
                <a:solidFill>
                  <a:schemeClr val="dk1"/>
                </a:solidFill>
                <a:latin typeface="Anybody"/>
                <a:ea typeface="Anybody"/>
                <a:cs typeface="Anybody"/>
                <a:sym typeface="Anybody"/>
              </a:defRPr>
            </a:lvl3pPr>
            <a:lvl4pPr lvl="3" rtl="0">
              <a:spcBef>
                <a:spcPts val="0"/>
              </a:spcBef>
              <a:spcAft>
                <a:spcPts val="0"/>
              </a:spcAft>
              <a:buClr>
                <a:schemeClr val="dk1"/>
              </a:buClr>
              <a:buSzPts val="3000"/>
              <a:buFont typeface="Anybody"/>
              <a:buNone/>
              <a:defRPr sz="3000">
                <a:solidFill>
                  <a:schemeClr val="dk1"/>
                </a:solidFill>
                <a:latin typeface="Anybody"/>
                <a:ea typeface="Anybody"/>
                <a:cs typeface="Anybody"/>
                <a:sym typeface="Anybody"/>
              </a:defRPr>
            </a:lvl4pPr>
            <a:lvl5pPr lvl="4" rtl="0">
              <a:spcBef>
                <a:spcPts val="0"/>
              </a:spcBef>
              <a:spcAft>
                <a:spcPts val="0"/>
              </a:spcAft>
              <a:buClr>
                <a:schemeClr val="dk1"/>
              </a:buClr>
              <a:buSzPts val="3000"/>
              <a:buFont typeface="Anybody"/>
              <a:buNone/>
              <a:defRPr sz="3000">
                <a:solidFill>
                  <a:schemeClr val="dk1"/>
                </a:solidFill>
                <a:latin typeface="Anybody"/>
                <a:ea typeface="Anybody"/>
                <a:cs typeface="Anybody"/>
                <a:sym typeface="Anybody"/>
              </a:defRPr>
            </a:lvl5pPr>
            <a:lvl6pPr lvl="5" rtl="0">
              <a:spcBef>
                <a:spcPts val="0"/>
              </a:spcBef>
              <a:spcAft>
                <a:spcPts val="0"/>
              </a:spcAft>
              <a:buClr>
                <a:schemeClr val="dk1"/>
              </a:buClr>
              <a:buSzPts val="3000"/>
              <a:buFont typeface="Anybody"/>
              <a:buNone/>
              <a:defRPr sz="3000">
                <a:solidFill>
                  <a:schemeClr val="dk1"/>
                </a:solidFill>
                <a:latin typeface="Anybody"/>
                <a:ea typeface="Anybody"/>
                <a:cs typeface="Anybody"/>
                <a:sym typeface="Anybody"/>
              </a:defRPr>
            </a:lvl6pPr>
            <a:lvl7pPr lvl="6" rtl="0">
              <a:spcBef>
                <a:spcPts val="0"/>
              </a:spcBef>
              <a:spcAft>
                <a:spcPts val="0"/>
              </a:spcAft>
              <a:buClr>
                <a:schemeClr val="dk1"/>
              </a:buClr>
              <a:buSzPts val="3000"/>
              <a:buFont typeface="Anybody"/>
              <a:buNone/>
              <a:defRPr sz="3000">
                <a:solidFill>
                  <a:schemeClr val="dk1"/>
                </a:solidFill>
                <a:latin typeface="Anybody"/>
                <a:ea typeface="Anybody"/>
                <a:cs typeface="Anybody"/>
                <a:sym typeface="Anybody"/>
              </a:defRPr>
            </a:lvl7pPr>
            <a:lvl8pPr lvl="7" rtl="0">
              <a:spcBef>
                <a:spcPts val="0"/>
              </a:spcBef>
              <a:spcAft>
                <a:spcPts val="0"/>
              </a:spcAft>
              <a:buClr>
                <a:schemeClr val="dk1"/>
              </a:buClr>
              <a:buSzPts val="3000"/>
              <a:buFont typeface="Anybody"/>
              <a:buNone/>
              <a:defRPr sz="3000">
                <a:solidFill>
                  <a:schemeClr val="dk1"/>
                </a:solidFill>
                <a:latin typeface="Anybody"/>
                <a:ea typeface="Anybody"/>
                <a:cs typeface="Anybody"/>
                <a:sym typeface="Anybody"/>
              </a:defRPr>
            </a:lvl8pPr>
            <a:lvl9pPr lvl="8" rtl="0">
              <a:spcBef>
                <a:spcPts val="0"/>
              </a:spcBef>
              <a:spcAft>
                <a:spcPts val="0"/>
              </a:spcAft>
              <a:buClr>
                <a:schemeClr val="dk1"/>
              </a:buClr>
              <a:buSzPts val="3000"/>
              <a:buFont typeface="Anybody"/>
              <a:buNone/>
              <a:defRPr sz="3000">
                <a:solidFill>
                  <a:schemeClr val="dk1"/>
                </a:solidFill>
                <a:latin typeface="Anybody"/>
                <a:ea typeface="Anybody"/>
                <a:cs typeface="Anybody"/>
                <a:sym typeface="Anybod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rtl="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rtl="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rtl="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rtl="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rtl="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rtl="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rtl="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rtl="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8" r:id="rId8"/>
    <p:sldLayoutId id="2147483659" r:id="rId9"/>
    <p:sldLayoutId id="2147483660" r:id="rId10"/>
    <p:sldLayoutId id="2147483662" r:id="rId11"/>
    <p:sldLayoutId id="2147483664" r:id="rId12"/>
    <p:sldLayoutId id="2147483665" r:id="rId13"/>
    <p:sldLayoutId id="2147483668" r:id="rId14"/>
    <p:sldLayoutId id="2147483669" r:id="rId15"/>
    <p:sldLayoutId id="2147483670" r:id="rId16"/>
    <p:sldLayoutId id="2147483671" r:id="rId17"/>
    <p:sldLayoutId id="2147483676" r:id="rId18"/>
    <p:sldLayoutId id="2147483677"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35"/>
          <p:cNvSpPr txBox="1">
            <a:spLocks noGrp="1"/>
          </p:cNvSpPr>
          <p:nvPr>
            <p:ph type="subTitle" idx="1"/>
          </p:nvPr>
        </p:nvSpPr>
        <p:spPr>
          <a:xfrm>
            <a:off x="144818" y="3373300"/>
            <a:ext cx="5242800" cy="35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sr-Cyrl-RS" dirty="0"/>
              <a:t>Др сци. Стеван Стојановић</a:t>
            </a:r>
          </a:p>
          <a:p>
            <a:pPr marL="0" lvl="0" indent="0" algn="l" rtl="0">
              <a:spcBef>
                <a:spcPts val="0"/>
              </a:spcBef>
              <a:spcAft>
                <a:spcPts val="0"/>
              </a:spcAft>
              <a:buNone/>
            </a:pPr>
            <a:r>
              <a:rPr lang="sr-Cyrl-RS" dirty="0"/>
              <a:t>Др Нина Радосављевић</a:t>
            </a:r>
          </a:p>
          <a:p>
            <a:pPr marL="0" lvl="0" indent="0" algn="l" rtl="0">
              <a:spcBef>
                <a:spcPts val="0"/>
              </a:spcBef>
              <a:spcAft>
                <a:spcPts val="0"/>
              </a:spcAft>
              <a:buNone/>
            </a:pPr>
            <a:r>
              <a:rPr lang="sr-Cyrl-RS" dirty="0"/>
              <a:t>Клиника за Оториноларинглологију</a:t>
            </a:r>
          </a:p>
          <a:p>
            <a:pPr marL="0" lvl="0" indent="0" algn="l" rtl="0">
              <a:spcBef>
                <a:spcPts val="0"/>
              </a:spcBef>
              <a:spcAft>
                <a:spcPts val="0"/>
              </a:spcAft>
              <a:buNone/>
            </a:pPr>
            <a:r>
              <a:rPr lang="sr-Cyrl-RS" dirty="0"/>
              <a:t>Универзитетски клинички центар</a:t>
            </a:r>
          </a:p>
          <a:p>
            <a:pPr marL="0" lvl="0" indent="0" algn="l" rtl="0">
              <a:spcBef>
                <a:spcPts val="0"/>
              </a:spcBef>
              <a:spcAft>
                <a:spcPts val="0"/>
              </a:spcAft>
              <a:buNone/>
            </a:pPr>
            <a:r>
              <a:rPr lang="sr-Cyrl-RS" dirty="0"/>
              <a:t>Крагујевац</a:t>
            </a:r>
            <a:endParaRPr dirty="0"/>
          </a:p>
        </p:txBody>
      </p:sp>
      <p:sp>
        <p:nvSpPr>
          <p:cNvPr id="462" name="Google Shape;462;p35"/>
          <p:cNvSpPr txBox="1">
            <a:spLocks noGrp="1"/>
          </p:cNvSpPr>
          <p:nvPr>
            <p:ph type="ctrTitle"/>
          </p:nvPr>
        </p:nvSpPr>
        <p:spPr>
          <a:xfrm>
            <a:off x="635088" y="1782166"/>
            <a:ext cx="6957768" cy="74833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sr-Cyrl-RS" sz="8000" dirty="0"/>
              <a:t>АПНЕЈА У СНУ</a:t>
            </a:r>
            <a:endParaRPr sz="8000" b="0" dirty="0">
              <a:solidFill>
                <a:schemeClr val="accent3"/>
              </a:solidFill>
            </a:endParaRPr>
          </a:p>
        </p:txBody>
      </p:sp>
      <p:grpSp>
        <p:nvGrpSpPr>
          <p:cNvPr id="463" name="Google Shape;463;p35"/>
          <p:cNvGrpSpPr/>
          <p:nvPr/>
        </p:nvGrpSpPr>
        <p:grpSpPr>
          <a:xfrm>
            <a:off x="5003111" y="2933842"/>
            <a:ext cx="4169799" cy="2234080"/>
            <a:chOff x="3842275" y="3330075"/>
            <a:chExt cx="3527450" cy="1889925"/>
          </a:xfrm>
        </p:grpSpPr>
        <p:sp>
          <p:nvSpPr>
            <p:cNvPr id="464" name="Google Shape;464;p35"/>
            <p:cNvSpPr/>
            <p:nvPr/>
          </p:nvSpPr>
          <p:spPr>
            <a:xfrm>
              <a:off x="3843050" y="4300500"/>
              <a:ext cx="3519075" cy="915700"/>
            </a:xfrm>
            <a:custGeom>
              <a:avLst/>
              <a:gdLst/>
              <a:ahLst/>
              <a:cxnLst/>
              <a:rect l="l" t="t" r="r" b="b"/>
              <a:pathLst>
                <a:path w="140763" h="36628" extrusionOk="0">
                  <a:moveTo>
                    <a:pt x="140641" y="1"/>
                  </a:moveTo>
                  <a:lnTo>
                    <a:pt x="0" y="13314"/>
                  </a:lnTo>
                  <a:lnTo>
                    <a:pt x="13192" y="21217"/>
                  </a:lnTo>
                  <a:lnTo>
                    <a:pt x="38937" y="36627"/>
                  </a:lnTo>
                  <a:lnTo>
                    <a:pt x="140702" y="36627"/>
                  </a:lnTo>
                  <a:lnTo>
                    <a:pt x="140763" y="4438"/>
                  </a:lnTo>
                  <a:lnTo>
                    <a:pt x="14064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5"/>
            <p:cNvSpPr/>
            <p:nvPr/>
          </p:nvSpPr>
          <p:spPr>
            <a:xfrm>
              <a:off x="3843050" y="4633325"/>
              <a:ext cx="2036525" cy="582875"/>
            </a:xfrm>
            <a:custGeom>
              <a:avLst/>
              <a:gdLst/>
              <a:ahLst/>
              <a:cxnLst/>
              <a:rect l="l" t="t" r="r" b="b"/>
              <a:pathLst>
                <a:path w="81461" h="23315" extrusionOk="0">
                  <a:moveTo>
                    <a:pt x="0" y="1"/>
                  </a:moveTo>
                  <a:lnTo>
                    <a:pt x="0" y="23314"/>
                  </a:lnTo>
                  <a:lnTo>
                    <a:pt x="81461" y="23314"/>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5"/>
            <p:cNvSpPr/>
            <p:nvPr/>
          </p:nvSpPr>
          <p:spPr>
            <a:xfrm>
              <a:off x="3842275" y="4300500"/>
              <a:ext cx="3516825" cy="915700"/>
            </a:xfrm>
            <a:custGeom>
              <a:avLst/>
              <a:gdLst/>
              <a:ahLst/>
              <a:cxnLst/>
              <a:rect l="l" t="t" r="r" b="b"/>
              <a:pathLst>
                <a:path w="140673" h="36628" extrusionOk="0">
                  <a:moveTo>
                    <a:pt x="140672" y="1"/>
                  </a:moveTo>
                  <a:lnTo>
                    <a:pt x="1" y="13314"/>
                  </a:lnTo>
                  <a:lnTo>
                    <a:pt x="81492" y="36627"/>
                  </a:lnTo>
                  <a:cubicBezTo>
                    <a:pt x="81492" y="36627"/>
                    <a:pt x="58209" y="22980"/>
                    <a:pt x="52160" y="18329"/>
                  </a:cubicBezTo>
                  <a:cubicBezTo>
                    <a:pt x="46111" y="13648"/>
                    <a:pt x="73042" y="11369"/>
                    <a:pt x="98118" y="10822"/>
                  </a:cubicBezTo>
                  <a:cubicBezTo>
                    <a:pt x="123164" y="10305"/>
                    <a:pt x="140672" y="2068"/>
                    <a:pt x="140672" y="2068"/>
                  </a:cubicBezTo>
                  <a:lnTo>
                    <a:pt x="1406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5"/>
            <p:cNvSpPr/>
            <p:nvPr/>
          </p:nvSpPr>
          <p:spPr>
            <a:xfrm>
              <a:off x="3843050" y="4633325"/>
              <a:ext cx="2036525" cy="586675"/>
            </a:xfrm>
            <a:custGeom>
              <a:avLst/>
              <a:gdLst/>
              <a:ahLst/>
              <a:cxnLst/>
              <a:rect l="l" t="t" r="r" b="b"/>
              <a:pathLst>
                <a:path w="81461" h="23467" extrusionOk="0">
                  <a:moveTo>
                    <a:pt x="0" y="1"/>
                  </a:moveTo>
                  <a:lnTo>
                    <a:pt x="0" y="23466"/>
                  </a:lnTo>
                  <a:lnTo>
                    <a:pt x="15107" y="23466"/>
                  </a:lnTo>
                  <a:cubicBezTo>
                    <a:pt x="15107" y="23466"/>
                    <a:pt x="9484" y="16111"/>
                    <a:pt x="12766" y="12615"/>
                  </a:cubicBezTo>
                  <a:cubicBezTo>
                    <a:pt x="13123" y="12232"/>
                    <a:pt x="14227" y="12061"/>
                    <a:pt x="15910" y="12061"/>
                  </a:cubicBezTo>
                  <a:cubicBezTo>
                    <a:pt x="29581" y="12061"/>
                    <a:pt x="81461" y="23314"/>
                    <a:pt x="81461" y="23314"/>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5"/>
            <p:cNvSpPr/>
            <p:nvPr/>
          </p:nvSpPr>
          <p:spPr>
            <a:xfrm>
              <a:off x="7083975" y="4811900"/>
              <a:ext cx="285750" cy="135300"/>
            </a:xfrm>
            <a:custGeom>
              <a:avLst/>
              <a:gdLst/>
              <a:ahLst/>
              <a:cxnLst/>
              <a:rect l="l" t="t" r="r" b="b"/>
              <a:pathLst>
                <a:path w="11430" h="5412" extrusionOk="0">
                  <a:moveTo>
                    <a:pt x="2463" y="1"/>
                  </a:moveTo>
                  <a:lnTo>
                    <a:pt x="1" y="2341"/>
                  </a:lnTo>
                  <a:lnTo>
                    <a:pt x="11430" y="5411"/>
                  </a:lnTo>
                  <a:lnTo>
                    <a:pt x="11278" y="183"/>
                  </a:lnTo>
                  <a:lnTo>
                    <a:pt x="2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5"/>
            <p:cNvSpPr/>
            <p:nvPr/>
          </p:nvSpPr>
          <p:spPr>
            <a:xfrm>
              <a:off x="5920600" y="4846100"/>
              <a:ext cx="1324500" cy="372375"/>
            </a:xfrm>
            <a:custGeom>
              <a:avLst/>
              <a:gdLst/>
              <a:ahLst/>
              <a:cxnLst/>
              <a:rect l="l" t="t" r="r" b="b"/>
              <a:pathLst>
                <a:path w="52980" h="14895" extrusionOk="0">
                  <a:moveTo>
                    <a:pt x="3526" y="1"/>
                  </a:moveTo>
                  <a:lnTo>
                    <a:pt x="0" y="213"/>
                  </a:lnTo>
                  <a:lnTo>
                    <a:pt x="35289" y="14895"/>
                  </a:lnTo>
                  <a:lnTo>
                    <a:pt x="52980" y="14743"/>
                  </a:lnTo>
                  <a:lnTo>
                    <a:pt x="35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5"/>
            <p:cNvSpPr/>
            <p:nvPr/>
          </p:nvSpPr>
          <p:spPr>
            <a:xfrm>
              <a:off x="5892475" y="4379725"/>
              <a:ext cx="463550" cy="487225"/>
            </a:xfrm>
            <a:custGeom>
              <a:avLst/>
              <a:gdLst/>
              <a:ahLst/>
              <a:cxnLst/>
              <a:rect l="l" t="t" r="r" b="b"/>
              <a:pathLst>
                <a:path w="18542" h="19489" extrusionOk="0">
                  <a:moveTo>
                    <a:pt x="15814" y="1"/>
                  </a:moveTo>
                  <a:cubicBezTo>
                    <a:pt x="15130" y="1"/>
                    <a:pt x="14441" y="276"/>
                    <a:pt x="13952" y="814"/>
                  </a:cubicBezTo>
                  <a:lnTo>
                    <a:pt x="912" y="15373"/>
                  </a:lnTo>
                  <a:cubicBezTo>
                    <a:pt x="0" y="16376"/>
                    <a:pt x="92" y="17957"/>
                    <a:pt x="1125" y="18868"/>
                  </a:cubicBezTo>
                  <a:cubicBezTo>
                    <a:pt x="1586" y="19288"/>
                    <a:pt x="2176" y="19489"/>
                    <a:pt x="2764" y="19489"/>
                  </a:cubicBezTo>
                  <a:cubicBezTo>
                    <a:pt x="3455" y="19489"/>
                    <a:pt x="4144" y="19212"/>
                    <a:pt x="4621" y="18686"/>
                  </a:cubicBezTo>
                  <a:lnTo>
                    <a:pt x="17630" y="4127"/>
                  </a:lnTo>
                  <a:cubicBezTo>
                    <a:pt x="18542" y="3154"/>
                    <a:pt x="18481" y="1543"/>
                    <a:pt x="17448" y="631"/>
                  </a:cubicBezTo>
                  <a:cubicBezTo>
                    <a:pt x="16996" y="208"/>
                    <a:pt x="16407" y="1"/>
                    <a:pt x="15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5"/>
            <p:cNvSpPr/>
            <p:nvPr/>
          </p:nvSpPr>
          <p:spPr>
            <a:xfrm>
              <a:off x="6422125" y="3620400"/>
              <a:ext cx="740925" cy="1171025"/>
            </a:xfrm>
            <a:custGeom>
              <a:avLst/>
              <a:gdLst/>
              <a:ahLst/>
              <a:cxnLst/>
              <a:rect l="l" t="t" r="r" b="b"/>
              <a:pathLst>
                <a:path w="29637" h="46841" extrusionOk="0">
                  <a:moveTo>
                    <a:pt x="91" y="1"/>
                  </a:moveTo>
                  <a:lnTo>
                    <a:pt x="0" y="46840"/>
                  </a:lnTo>
                  <a:lnTo>
                    <a:pt x="6110" y="46840"/>
                  </a:lnTo>
                  <a:cubicBezTo>
                    <a:pt x="6147" y="46840"/>
                    <a:pt x="6184" y="46841"/>
                    <a:pt x="6222" y="46841"/>
                  </a:cubicBezTo>
                  <a:cubicBezTo>
                    <a:pt x="19119" y="46841"/>
                    <a:pt x="29575" y="36377"/>
                    <a:pt x="29636" y="23496"/>
                  </a:cubicBezTo>
                  <a:cubicBezTo>
                    <a:pt x="29636" y="10578"/>
                    <a:pt x="19180" y="31"/>
                    <a:pt x="62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5"/>
            <p:cNvSpPr/>
            <p:nvPr/>
          </p:nvSpPr>
          <p:spPr>
            <a:xfrm>
              <a:off x="5827125" y="3619650"/>
              <a:ext cx="1174050" cy="1171775"/>
            </a:xfrm>
            <a:custGeom>
              <a:avLst/>
              <a:gdLst/>
              <a:ahLst/>
              <a:cxnLst/>
              <a:rect l="l" t="t" r="r" b="b"/>
              <a:pathLst>
                <a:path w="46962" h="46871" extrusionOk="0">
                  <a:moveTo>
                    <a:pt x="23501" y="0"/>
                  </a:moveTo>
                  <a:cubicBezTo>
                    <a:pt x="10578" y="0"/>
                    <a:pt x="91" y="10475"/>
                    <a:pt x="31" y="23374"/>
                  </a:cubicBezTo>
                  <a:cubicBezTo>
                    <a:pt x="0" y="36323"/>
                    <a:pt x="10487" y="46840"/>
                    <a:pt x="23405" y="46870"/>
                  </a:cubicBezTo>
                  <a:cubicBezTo>
                    <a:pt x="23443" y="46870"/>
                    <a:pt x="23480" y="46871"/>
                    <a:pt x="23517" y="46871"/>
                  </a:cubicBezTo>
                  <a:cubicBezTo>
                    <a:pt x="36415" y="46871"/>
                    <a:pt x="46931" y="36437"/>
                    <a:pt x="46931" y="23526"/>
                  </a:cubicBezTo>
                  <a:cubicBezTo>
                    <a:pt x="46962" y="10548"/>
                    <a:pt x="36475" y="31"/>
                    <a:pt x="23557" y="0"/>
                  </a:cubicBezTo>
                  <a:cubicBezTo>
                    <a:pt x="23538" y="0"/>
                    <a:pt x="23520" y="0"/>
                    <a:pt x="23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5"/>
            <p:cNvSpPr/>
            <p:nvPr/>
          </p:nvSpPr>
          <p:spPr>
            <a:xfrm>
              <a:off x="5935025" y="3733625"/>
              <a:ext cx="947625" cy="945325"/>
            </a:xfrm>
            <a:custGeom>
              <a:avLst/>
              <a:gdLst/>
              <a:ahLst/>
              <a:cxnLst/>
              <a:rect l="l" t="t" r="r" b="b"/>
              <a:pathLst>
                <a:path w="37905" h="37813" extrusionOk="0">
                  <a:moveTo>
                    <a:pt x="18942" y="1"/>
                  </a:moveTo>
                  <a:cubicBezTo>
                    <a:pt x="8542" y="1"/>
                    <a:pt x="92" y="8409"/>
                    <a:pt x="61" y="18846"/>
                  </a:cubicBezTo>
                  <a:cubicBezTo>
                    <a:pt x="1" y="29302"/>
                    <a:pt x="8451" y="37752"/>
                    <a:pt x="18907" y="37813"/>
                  </a:cubicBezTo>
                  <a:cubicBezTo>
                    <a:pt x="18925" y="37813"/>
                    <a:pt x="18944" y="37813"/>
                    <a:pt x="18963" y="37813"/>
                  </a:cubicBezTo>
                  <a:cubicBezTo>
                    <a:pt x="29393" y="37813"/>
                    <a:pt x="37874" y="29344"/>
                    <a:pt x="37874" y="18967"/>
                  </a:cubicBezTo>
                  <a:cubicBezTo>
                    <a:pt x="37904" y="8511"/>
                    <a:pt x="29454" y="31"/>
                    <a:pt x="18998" y="1"/>
                  </a:cubicBezTo>
                  <a:cubicBezTo>
                    <a:pt x="18979" y="1"/>
                    <a:pt x="18960" y="1"/>
                    <a:pt x="189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5"/>
            <p:cNvSpPr/>
            <p:nvPr/>
          </p:nvSpPr>
          <p:spPr>
            <a:xfrm>
              <a:off x="5962375" y="3759475"/>
              <a:ext cx="892900" cy="892875"/>
            </a:xfrm>
            <a:custGeom>
              <a:avLst/>
              <a:gdLst/>
              <a:ahLst/>
              <a:cxnLst/>
              <a:rect l="l" t="t" r="r" b="b"/>
              <a:pathLst>
                <a:path w="35716" h="35715" extrusionOk="0">
                  <a:moveTo>
                    <a:pt x="17874" y="0"/>
                  </a:moveTo>
                  <a:cubicBezTo>
                    <a:pt x="8056" y="0"/>
                    <a:pt x="31" y="7964"/>
                    <a:pt x="1" y="17812"/>
                  </a:cubicBezTo>
                  <a:cubicBezTo>
                    <a:pt x="1" y="27660"/>
                    <a:pt x="7965" y="35654"/>
                    <a:pt x="17813" y="35715"/>
                  </a:cubicBezTo>
                  <a:cubicBezTo>
                    <a:pt x="17831" y="35715"/>
                    <a:pt x="17850" y="35715"/>
                    <a:pt x="17869" y="35715"/>
                  </a:cubicBezTo>
                  <a:cubicBezTo>
                    <a:pt x="27691" y="35715"/>
                    <a:pt x="35716" y="27732"/>
                    <a:pt x="35716" y="17873"/>
                  </a:cubicBezTo>
                  <a:cubicBezTo>
                    <a:pt x="35716" y="8055"/>
                    <a:pt x="27722" y="30"/>
                    <a:pt x="17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5"/>
            <p:cNvSpPr/>
            <p:nvPr/>
          </p:nvSpPr>
          <p:spPr>
            <a:xfrm>
              <a:off x="6385650" y="3780750"/>
              <a:ext cx="49400" cy="49400"/>
            </a:xfrm>
            <a:custGeom>
              <a:avLst/>
              <a:gdLst/>
              <a:ahLst/>
              <a:cxnLst/>
              <a:rect l="l" t="t" r="r" b="b"/>
              <a:pathLst>
                <a:path w="1976" h="1976" extrusionOk="0">
                  <a:moveTo>
                    <a:pt x="973" y="0"/>
                  </a:moveTo>
                  <a:cubicBezTo>
                    <a:pt x="456" y="0"/>
                    <a:pt x="0" y="456"/>
                    <a:pt x="0" y="1003"/>
                  </a:cubicBezTo>
                  <a:cubicBezTo>
                    <a:pt x="0" y="1520"/>
                    <a:pt x="456" y="1976"/>
                    <a:pt x="973" y="1976"/>
                  </a:cubicBezTo>
                  <a:cubicBezTo>
                    <a:pt x="1520" y="1976"/>
                    <a:pt x="1976" y="1520"/>
                    <a:pt x="1976" y="1003"/>
                  </a:cubicBezTo>
                  <a:cubicBezTo>
                    <a:pt x="1976" y="456"/>
                    <a:pt x="1520" y="0"/>
                    <a:pt x="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5"/>
            <p:cNvSpPr/>
            <p:nvPr/>
          </p:nvSpPr>
          <p:spPr>
            <a:xfrm>
              <a:off x="6382600" y="4581675"/>
              <a:ext cx="49425" cy="49400"/>
            </a:xfrm>
            <a:custGeom>
              <a:avLst/>
              <a:gdLst/>
              <a:ahLst/>
              <a:cxnLst/>
              <a:rect l="l" t="t" r="r" b="b"/>
              <a:pathLst>
                <a:path w="1977" h="1976" extrusionOk="0">
                  <a:moveTo>
                    <a:pt x="1004" y="0"/>
                  </a:moveTo>
                  <a:cubicBezTo>
                    <a:pt x="457" y="0"/>
                    <a:pt x="1" y="456"/>
                    <a:pt x="1" y="1003"/>
                  </a:cubicBezTo>
                  <a:cubicBezTo>
                    <a:pt x="1" y="1520"/>
                    <a:pt x="457" y="1976"/>
                    <a:pt x="1004" y="1976"/>
                  </a:cubicBezTo>
                  <a:cubicBezTo>
                    <a:pt x="1581" y="1976"/>
                    <a:pt x="1976" y="1520"/>
                    <a:pt x="1976" y="1003"/>
                  </a:cubicBezTo>
                  <a:cubicBezTo>
                    <a:pt x="1976" y="456"/>
                    <a:pt x="1520" y="0"/>
                    <a:pt x="1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5"/>
            <p:cNvSpPr/>
            <p:nvPr/>
          </p:nvSpPr>
          <p:spPr>
            <a:xfrm>
              <a:off x="6784575" y="4181950"/>
              <a:ext cx="49425" cy="49425"/>
            </a:xfrm>
            <a:custGeom>
              <a:avLst/>
              <a:gdLst/>
              <a:ahLst/>
              <a:cxnLst/>
              <a:rect l="l" t="t" r="r" b="b"/>
              <a:pathLst>
                <a:path w="1977" h="1977" extrusionOk="0">
                  <a:moveTo>
                    <a:pt x="1004" y="1"/>
                  </a:moveTo>
                  <a:cubicBezTo>
                    <a:pt x="457" y="1"/>
                    <a:pt x="1" y="457"/>
                    <a:pt x="1" y="974"/>
                  </a:cubicBezTo>
                  <a:cubicBezTo>
                    <a:pt x="1" y="1551"/>
                    <a:pt x="457" y="1977"/>
                    <a:pt x="1004" y="1977"/>
                  </a:cubicBezTo>
                  <a:cubicBezTo>
                    <a:pt x="1521" y="1977"/>
                    <a:pt x="1977" y="1521"/>
                    <a:pt x="1977" y="974"/>
                  </a:cubicBezTo>
                  <a:cubicBezTo>
                    <a:pt x="1977" y="457"/>
                    <a:pt x="1521" y="1"/>
                    <a:pt x="10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5"/>
            <p:cNvSpPr/>
            <p:nvPr/>
          </p:nvSpPr>
          <p:spPr>
            <a:xfrm>
              <a:off x="5983650" y="4179675"/>
              <a:ext cx="49425" cy="49425"/>
            </a:xfrm>
            <a:custGeom>
              <a:avLst/>
              <a:gdLst/>
              <a:ahLst/>
              <a:cxnLst/>
              <a:rect l="l" t="t" r="r" b="b"/>
              <a:pathLst>
                <a:path w="1977" h="1977" extrusionOk="0">
                  <a:moveTo>
                    <a:pt x="1004" y="1"/>
                  </a:moveTo>
                  <a:cubicBezTo>
                    <a:pt x="457" y="1"/>
                    <a:pt x="1" y="457"/>
                    <a:pt x="1" y="1004"/>
                  </a:cubicBezTo>
                  <a:cubicBezTo>
                    <a:pt x="1" y="1521"/>
                    <a:pt x="457" y="1977"/>
                    <a:pt x="1004" y="1977"/>
                  </a:cubicBezTo>
                  <a:cubicBezTo>
                    <a:pt x="1521" y="1977"/>
                    <a:pt x="1977" y="1521"/>
                    <a:pt x="1977" y="1004"/>
                  </a:cubicBezTo>
                  <a:cubicBezTo>
                    <a:pt x="1977" y="457"/>
                    <a:pt x="1521" y="1"/>
                    <a:pt x="10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5"/>
            <p:cNvSpPr/>
            <p:nvPr/>
          </p:nvSpPr>
          <p:spPr>
            <a:xfrm>
              <a:off x="6663775" y="4464650"/>
              <a:ext cx="54725" cy="49225"/>
            </a:xfrm>
            <a:custGeom>
              <a:avLst/>
              <a:gdLst/>
              <a:ahLst/>
              <a:cxnLst/>
              <a:rect l="l" t="t" r="r" b="b"/>
              <a:pathLst>
                <a:path w="2189" h="1969" extrusionOk="0">
                  <a:moveTo>
                    <a:pt x="1094" y="0"/>
                  </a:moveTo>
                  <a:cubicBezTo>
                    <a:pt x="836" y="0"/>
                    <a:pt x="578" y="91"/>
                    <a:pt x="395" y="274"/>
                  </a:cubicBezTo>
                  <a:cubicBezTo>
                    <a:pt x="0" y="699"/>
                    <a:pt x="0" y="1307"/>
                    <a:pt x="395" y="1672"/>
                  </a:cubicBezTo>
                  <a:cubicBezTo>
                    <a:pt x="578" y="1869"/>
                    <a:pt x="836" y="1968"/>
                    <a:pt x="1094" y="1968"/>
                  </a:cubicBezTo>
                  <a:cubicBezTo>
                    <a:pt x="1353" y="1968"/>
                    <a:pt x="1611" y="1869"/>
                    <a:pt x="1793" y="1672"/>
                  </a:cubicBezTo>
                  <a:cubicBezTo>
                    <a:pt x="2189" y="1307"/>
                    <a:pt x="2189" y="669"/>
                    <a:pt x="1793" y="274"/>
                  </a:cubicBezTo>
                  <a:cubicBezTo>
                    <a:pt x="1611" y="91"/>
                    <a:pt x="1353" y="0"/>
                    <a:pt x="10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5"/>
            <p:cNvSpPr/>
            <p:nvPr/>
          </p:nvSpPr>
          <p:spPr>
            <a:xfrm>
              <a:off x="6099925" y="3897200"/>
              <a:ext cx="53975" cy="49800"/>
            </a:xfrm>
            <a:custGeom>
              <a:avLst/>
              <a:gdLst/>
              <a:ahLst/>
              <a:cxnLst/>
              <a:rect l="l" t="t" r="r" b="b"/>
              <a:pathLst>
                <a:path w="2159" h="1992" extrusionOk="0">
                  <a:moveTo>
                    <a:pt x="1080" y="0"/>
                  </a:moveTo>
                  <a:cubicBezTo>
                    <a:pt x="821" y="0"/>
                    <a:pt x="563" y="99"/>
                    <a:pt x="365" y="297"/>
                  </a:cubicBezTo>
                  <a:cubicBezTo>
                    <a:pt x="0" y="661"/>
                    <a:pt x="0" y="1330"/>
                    <a:pt x="365" y="1695"/>
                  </a:cubicBezTo>
                  <a:cubicBezTo>
                    <a:pt x="563" y="1892"/>
                    <a:pt x="821" y="1991"/>
                    <a:pt x="1080" y="1991"/>
                  </a:cubicBezTo>
                  <a:cubicBezTo>
                    <a:pt x="1338" y="1991"/>
                    <a:pt x="1596" y="1892"/>
                    <a:pt x="1794" y="1695"/>
                  </a:cubicBezTo>
                  <a:cubicBezTo>
                    <a:pt x="2159" y="1330"/>
                    <a:pt x="2159" y="661"/>
                    <a:pt x="1794" y="297"/>
                  </a:cubicBezTo>
                  <a:cubicBezTo>
                    <a:pt x="1596" y="99"/>
                    <a:pt x="1338" y="0"/>
                    <a:pt x="10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5"/>
            <p:cNvSpPr/>
            <p:nvPr/>
          </p:nvSpPr>
          <p:spPr>
            <a:xfrm>
              <a:off x="6099175" y="4463300"/>
              <a:ext cx="53975" cy="49800"/>
            </a:xfrm>
            <a:custGeom>
              <a:avLst/>
              <a:gdLst/>
              <a:ahLst/>
              <a:cxnLst/>
              <a:rect l="l" t="t" r="r" b="b"/>
              <a:pathLst>
                <a:path w="2159" h="1992" extrusionOk="0">
                  <a:moveTo>
                    <a:pt x="1064" y="1"/>
                  </a:moveTo>
                  <a:cubicBezTo>
                    <a:pt x="813" y="1"/>
                    <a:pt x="562" y="100"/>
                    <a:pt x="365" y="297"/>
                  </a:cubicBezTo>
                  <a:cubicBezTo>
                    <a:pt x="0" y="662"/>
                    <a:pt x="0" y="1331"/>
                    <a:pt x="365" y="1696"/>
                  </a:cubicBezTo>
                  <a:cubicBezTo>
                    <a:pt x="562" y="1893"/>
                    <a:pt x="821" y="1992"/>
                    <a:pt x="1075" y="1992"/>
                  </a:cubicBezTo>
                  <a:cubicBezTo>
                    <a:pt x="1330" y="1992"/>
                    <a:pt x="1581" y="1893"/>
                    <a:pt x="1763" y="1696"/>
                  </a:cubicBezTo>
                  <a:cubicBezTo>
                    <a:pt x="2158" y="1331"/>
                    <a:pt x="2158" y="662"/>
                    <a:pt x="1763" y="297"/>
                  </a:cubicBezTo>
                  <a:cubicBezTo>
                    <a:pt x="1565" y="100"/>
                    <a:pt x="1315" y="1"/>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5"/>
            <p:cNvSpPr/>
            <p:nvPr/>
          </p:nvSpPr>
          <p:spPr>
            <a:xfrm>
              <a:off x="6666050" y="3899275"/>
              <a:ext cx="53975" cy="49425"/>
            </a:xfrm>
            <a:custGeom>
              <a:avLst/>
              <a:gdLst/>
              <a:ahLst/>
              <a:cxnLst/>
              <a:rect l="l" t="t" r="r" b="b"/>
              <a:pathLst>
                <a:path w="2159" h="1977" extrusionOk="0">
                  <a:moveTo>
                    <a:pt x="1079" y="1"/>
                  </a:moveTo>
                  <a:cubicBezTo>
                    <a:pt x="821" y="1"/>
                    <a:pt x="563" y="92"/>
                    <a:pt x="365" y="274"/>
                  </a:cubicBezTo>
                  <a:cubicBezTo>
                    <a:pt x="0" y="670"/>
                    <a:pt x="0" y="1308"/>
                    <a:pt x="365" y="1703"/>
                  </a:cubicBezTo>
                  <a:cubicBezTo>
                    <a:pt x="563" y="1885"/>
                    <a:pt x="821" y="1977"/>
                    <a:pt x="1079" y="1977"/>
                  </a:cubicBezTo>
                  <a:cubicBezTo>
                    <a:pt x="1338" y="1977"/>
                    <a:pt x="1596" y="1885"/>
                    <a:pt x="1794" y="1703"/>
                  </a:cubicBezTo>
                  <a:cubicBezTo>
                    <a:pt x="2158" y="1308"/>
                    <a:pt x="2158" y="670"/>
                    <a:pt x="1794" y="274"/>
                  </a:cubicBezTo>
                  <a:cubicBezTo>
                    <a:pt x="1596" y="92"/>
                    <a:pt x="1338" y="1"/>
                    <a:pt x="10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5"/>
            <p:cNvSpPr/>
            <p:nvPr/>
          </p:nvSpPr>
          <p:spPr>
            <a:xfrm>
              <a:off x="6886425" y="4561900"/>
              <a:ext cx="281925" cy="308475"/>
            </a:xfrm>
            <a:custGeom>
              <a:avLst/>
              <a:gdLst/>
              <a:ahLst/>
              <a:cxnLst/>
              <a:rect l="l" t="t" r="r" b="b"/>
              <a:pathLst>
                <a:path w="11277" h="12339" extrusionOk="0">
                  <a:moveTo>
                    <a:pt x="3100" y="1"/>
                  </a:moveTo>
                  <a:cubicBezTo>
                    <a:pt x="2888" y="1125"/>
                    <a:pt x="1368" y="3040"/>
                    <a:pt x="0" y="3983"/>
                  </a:cubicBezTo>
                  <a:lnTo>
                    <a:pt x="6657" y="11521"/>
                  </a:lnTo>
                  <a:cubicBezTo>
                    <a:pt x="7149" y="12063"/>
                    <a:pt x="7828" y="12338"/>
                    <a:pt x="8511" y="12338"/>
                  </a:cubicBezTo>
                  <a:cubicBezTo>
                    <a:pt x="9093" y="12338"/>
                    <a:pt x="9677" y="12139"/>
                    <a:pt x="10152" y="11733"/>
                  </a:cubicBezTo>
                  <a:cubicBezTo>
                    <a:pt x="11216" y="10791"/>
                    <a:pt x="11277" y="9241"/>
                    <a:pt x="10365" y="8208"/>
                  </a:cubicBezTo>
                  <a:lnTo>
                    <a:pt x="31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5"/>
            <p:cNvSpPr/>
            <p:nvPr/>
          </p:nvSpPr>
          <p:spPr>
            <a:xfrm>
              <a:off x="6367400" y="4197150"/>
              <a:ext cx="83625" cy="391375"/>
            </a:xfrm>
            <a:custGeom>
              <a:avLst/>
              <a:gdLst/>
              <a:ahLst/>
              <a:cxnLst/>
              <a:rect l="l" t="t" r="r" b="b"/>
              <a:pathLst>
                <a:path w="3345" h="15655" extrusionOk="0">
                  <a:moveTo>
                    <a:pt x="1" y="1"/>
                  </a:moveTo>
                  <a:lnTo>
                    <a:pt x="1460" y="15655"/>
                  </a:lnTo>
                  <a:lnTo>
                    <a:pt x="3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5"/>
            <p:cNvSpPr/>
            <p:nvPr/>
          </p:nvSpPr>
          <p:spPr>
            <a:xfrm>
              <a:off x="6422125" y="4162975"/>
              <a:ext cx="284975" cy="67650"/>
            </a:xfrm>
            <a:custGeom>
              <a:avLst/>
              <a:gdLst/>
              <a:ahLst/>
              <a:cxnLst/>
              <a:rect l="l" t="t" r="r" b="b"/>
              <a:pathLst>
                <a:path w="11399" h="2706" extrusionOk="0">
                  <a:moveTo>
                    <a:pt x="699" y="0"/>
                  </a:moveTo>
                  <a:lnTo>
                    <a:pt x="0" y="2705"/>
                  </a:lnTo>
                  <a:lnTo>
                    <a:pt x="0" y="2705"/>
                  </a:lnTo>
                  <a:lnTo>
                    <a:pt x="11399" y="2128"/>
                  </a:lnTo>
                  <a:lnTo>
                    <a:pt x="6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5"/>
            <p:cNvSpPr/>
            <p:nvPr/>
          </p:nvSpPr>
          <p:spPr>
            <a:xfrm>
              <a:off x="6362850" y="4159175"/>
              <a:ext cx="91975" cy="91975"/>
            </a:xfrm>
            <a:custGeom>
              <a:avLst/>
              <a:gdLst/>
              <a:ahLst/>
              <a:cxnLst/>
              <a:rect l="l" t="t" r="r" b="b"/>
              <a:pathLst>
                <a:path w="3679" h="3679" extrusionOk="0">
                  <a:moveTo>
                    <a:pt x="1855" y="0"/>
                  </a:moveTo>
                  <a:cubicBezTo>
                    <a:pt x="851" y="0"/>
                    <a:pt x="0" y="821"/>
                    <a:pt x="0" y="1824"/>
                  </a:cubicBezTo>
                  <a:cubicBezTo>
                    <a:pt x="0" y="2857"/>
                    <a:pt x="851" y="3678"/>
                    <a:pt x="1824" y="3678"/>
                  </a:cubicBezTo>
                  <a:cubicBezTo>
                    <a:pt x="1843" y="3679"/>
                    <a:pt x="1861" y="3679"/>
                    <a:pt x="1880" y="3679"/>
                  </a:cubicBezTo>
                  <a:cubicBezTo>
                    <a:pt x="2887" y="3679"/>
                    <a:pt x="3678" y="2869"/>
                    <a:pt x="3678" y="1854"/>
                  </a:cubicBezTo>
                  <a:cubicBezTo>
                    <a:pt x="3678" y="821"/>
                    <a:pt x="2858" y="0"/>
                    <a:pt x="18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5"/>
            <p:cNvSpPr/>
            <p:nvPr/>
          </p:nvSpPr>
          <p:spPr>
            <a:xfrm>
              <a:off x="5662225" y="3330075"/>
              <a:ext cx="680900" cy="521250"/>
            </a:xfrm>
            <a:custGeom>
              <a:avLst/>
              <a:gdLst/>
              <a:ahLst/>
              <a:cxnLst/>
              <a:rect l="l" t="t" r="r" b="b"/>
              <a:pathLst>
                <a:path w="27236" h="20850" extrusionOk="0">
                  <a:moveTo>
                    <a:pt x="15214" y="0"/>
                  </a:moveTo>
                  <a:cubicBezTo>
                    <a:pt x="13074" y="0"/>
                    <a:pt x="10899" y="549"/>
                    <a:pt x="8876" y="1705"/>
                  </a:cubicBezTo>
                  <a:cubicBezTo>
                    <a:pt x="2493" y="5352"/>
                    <a:pt x="1" y="13711"/>
                    <a:pt x="3192" y="20459"/>
                  </a:cubicBezTo>
                  <a:cubicBezTo>
                    <a:pt x="3192" y="20459"/>
                    <a:pt x="3222" y="20580"/>
                    <a:pt x="3253" y="20611"/>
                  </a:cubicBezTo>
                  <a:cubicBezTo>
                    <a:pt x="3331" y="20773"/>
                    <a:pt x="3544" y="20850"/>
                    <a:pt x="3873" y="20850"/>
                  </a:cubicBezTo>
                  <a:cubicBezTo>
                    <a:pt x="5579" y="20850"/>
                    <a:pt x="10413" y="18770"/>
                    <a:pt x="15867" y="15687"/>
                  </a:cubicBezTo>
                  <a:cubicBezTo>
                    <a:pt x="22372" y="11948"/>
                    <a:pt x="27235" y="8209"/>
                    <a:pt x="26749" y="7206"/>
                  </a:cubicBezTo>
                  <a:cubicBezTo>
                    <a:pt x="26688" y="7176"/>
                    <a:pt x="26658" y="7054"/>
                    <a:pt x="26658" y="7054"/>
                  </a:cubicBezTo>
                  <a:cubicBezTo>
                    <a:pt x="24270" y="2549"/>
                    <a:pt x="19825" y="0"/>
                    <a:pt x="15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5"/>
            <p:cNvSpPr/>
            <p:nvPr/>
          </p:nvSpPr>
          <p:spPr>
            <a:xfrm>
              <a:off x="5728325" y="3335450"/>
              <a:ext cx="614800" cy="515875"/>
            </a:xfrm>
            <a:custGeom>
              <a:avLst/>
              <a:gdLst/>
              <a:ahLst/>
              <a:cxnLst/>
              <a:rect l="l" t="t" r="r" b="b"/>
              <a:pathLst>
                <a:path w="24592" h="20635" extrusionOk="0">
                  <a:moveTo>
                    <a:pt x="14986" y="0"/>
                  </a:moveTo>
                  <a:cubicBezTo>
                    <a:pt x="15199" y="304"/>
                    <a:pt x="15381" y="699"/>
                    <a:pt x="15472" y="1095"/>
                  </a:cubicBezTo>
                  <a:cubicBezTo>
                    <a:pt x="16293" y="4803"/>
                    <a:pt x="15746" y="8450"/>
                    <a:pt x="13193" y="11551"/>
                  </a:cubicBezTo>
                  <a:cubicBezTo>
                    <a:pt x="9758" y="15532"/>
                    <a:pt x="5047" y="18420"/>
                    <a:pt x="1" y="18937"/>
                  </a:cubicBezTo>
                  <a:cubicBezTo>
                    <a:pt x="153" y="19393"/>
                    <a:pt x="335" y="19788"/>
                    <a:pt x="518" y="20244"/>
                  </a:cubicBezTo>
                  <a:cubicBezTo>
                    <a:pt x="518" y="20244"/>
                    <a:pt x="578" y="20365"/>
                    <a:pt x="609" y="20396"/>
                  </a:cubicBezTo>
                  <a:cubicBezTo>
                    <a:pt x="687" y="20558"/>
                    <a:pt x="900" y="20635"/>
                    <a:pt x="1229" y="20635"/>
                  </a:cubicBezTo>
                  <a:cubicBezTo>
                    <a:pt x="2935" y="20635"/>
                    <a:pt x="7769" y="18555"/>
                    <a:pt x="13223" y="15472"/>
                  </a:cubicBezTo>
                  <a:cubicBezTo>
                    <a:pt x="19728" y="11733"/>
                    <a:pt x="24591" y="7994"/>
                    <a:pt x="24105" y="6991"/>
                  </a:cubicBezTo>
                  <a:cubicBezTo>
                    <a:pt x="24044" y="6961"/>
                    <a:pt x="24014" y="6839"/>
                    <a:pt x="24014" y="6839"/>
                  </a:cubicBezTo>
                  <a:cubicBezTo>
                    <a:pt x="22038" y="3131"/>
                    <a:pt x="18694" y="730"/>
                    <a:pt x="14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5"/>
            <p:cNvSpPr/>
            <p:nvPr/>
          </p:nvSpPr>
          <p:spPr>
            <a:xfrm>
              <a:off x="5719975" y="3434800"/>
              <a:ext cx="193800" cy="253750"/>
            </a:xfrm>
            <a:custGeom>
              <a:avLst/>
              <a:gdLst/>
              <a:ahLst/>
              <a:cxnLst/>
              <a:rect l="l" t="t" r="r" b="b"/>
              <a:pathLst>
                <a:path w="7752" h="10150" extrusionOk="0">
                  <a:moveTo>
                    <a:pt x="5696" y="1"/>
                  </a:moveTo>
                  <a:cubicBezTo>
                    <a:pt x="4351" y="1"/>
                    <a:pt x="2581" y="1546"/>
                    <a:pt x="1399" y="3808"/>
                  </a:cubicBezTo>
                  <a:cubicBezTo>
                    <a:pt x="31" y="6513"/>
                    <a:pt x="1" y="9279"/>
                    <a:pt x="1338" y="9978"/>
                  </a:cubicBezTo>
                  <a:cubicBezTo>
                    <a:pt x="1556" y="10094"/>
                    <a:pt x="1794" y="10149"/>
                    <a:pt x="2047" y="10149"/>
                  </a:cubicBezTo>
                  <a:cubicBezTo>
                    <a:pt x="3382" y="10149"/>
                    <a:pt x="5117" y="8605"/>
                    <a:pt x="6293" y="6330"/>
                  </a:cubicBezTo>
                  <a:cubicBezTo>
                    <a:pt x="7721" y="3625"/>
                    <a:pt x="7752" y="859"/>
                    <a:pt x="6384" y="160"/>
                  </a:cubicBezTo>
                  <a:cubicBezTo>
                    <a:pt x="6173" y="52"/>
                    <a:pt x="5941" y="1"/>
                    <a:pt x="5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5"/>
            <p:cNvSpPr/>
            <p:nvPr/>
          </p:nvSpPr>
          <p:spPr>
            <a:xfrm>
              <a:off x="6618175" y="3359575"/>
              <a:ext cx="680125" cy="522600"/>
            </a:xfrm>
            <a:custGeom>
              <a:avLst/>
              <a:gdLst/>
              <a:ahLst/>
              <a:cxnLst/>
              <a:rect l="l" t="t" r="r" b="b"/>
              <a:pathLst>
                <a:path w="27205" h="20904" extrusionOk="0">
                  <a:moveTo>
                    <a:pt x="11976" y="1"/>
                  </a:moveTo>
                  <a:cubicBezTo>
                    <a:pt x="7389" y="1"/>
                    <a:pt x="2973" y="2518"/>
                    <a:pt x="578" y="6999"/>
                  </a:cubicBezTo>
                  <a:cubicBezTo>
                    <a:pt x="578" y="6999"/>
                    <a:pt x="547" y="7121"/>
                    <a:pt x="517" y="7151"/>
                  </a:cubicBezTo>
                  <a:cubicBezTo>
                    <a:pt x="0" y="8154"/>
                    <a:pt x="4833" y="11953"/>
                    <a:pt x="11308" y="15662"/>
                  </a:cubicBezTo>
                  <a:cubicBezTo>
                    <a:pt x="16736" y="18811"/>
                    <a:pt x="21582" y="20904"/>
                    <a:pt x="23265" y="20904"/>
                  </a:cubicBezTo>
                  <a:cubicBezTo>
                    <a:pt x="23580" y="20904"/>
                    <a:pt x="23784" y="20830"/>
                    <a:pt x="23861" y="20677"/>
                  </a:cubicBezTo>
                  <a:cubicBezTo>
                    <a:pt x="23922" y="20647"/>
                    <a:pt x="23952" y="20525"/>
                    <a:pt x="23952" y="20525"/>
                  </a:cubicBezTo>
                  <a:cubicBezTo>
                    <a:pt x="27204" y="13808"/>
                    <a:pt x="24742" y="5449"/>
                    <a:pt x="18390" y="1741"/>
                  </a:cubicBezTo>
                  <a:cubicBezTo>
                    <a:pt x="16343" y="561"/>
                    <a:pt x="14141" y="1"/>
                    <a:pt x="11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5"/>
            <p:cNvSpPr/>
            <p:nvPr/>
          </p:nvSpPr>
          <p:spPr>
            <a:xfrm>
              <a:off x="6617400" y="3508700"/>
              <a:ext cx="643675" cy="373925"/>
            </a:xfrm>
            <a:custGeom>
              <a:avLst/>
              <a:gdLst/>
              <a:ahLst/>
              <a:cxnLst/>
              <a:rect l="l" t="t" r="r" b="b"/>
              <a:pathLst>
                <a:path w="25747" h="14957" extrusionOk="0">
                  <a:moveTo>
                    <a:pt x="1217" y="1"/>
                  </a:moveTo>
                  <a:cubicBezTo>
                    <a:pt x="1004" y="335"/>
                    <a:pt x="791" y="669"/>
                    <a:pt x="578" y="1064"/>
                  </a:cubicBezTo>
                  <a:cubicBezTo>
                    <a:pt x="578" y="1064"/>
                    <a:pt x="518" y="1156"/>
                    <a:pt x="487" y="1216"/>
                  </a:cubicBezTo>
                  <a:cubicBezTo>
                    <a:pt x="1" y="2189"/>
                    <a:pt x="4834" y="5988"/>
                    <a:pt x="11278" y="9727"/>
                  </a:cubicBezTo>
                  <a:cubicBezTo>
                    <a:pt x="16755" y="12864"/>
                    <a:pt x="21622" y="14957"/>
                    <a:pt x="23287" y="14957"/>
                  </a:cubicBezTo>
                  <a:cubicBezTo>
                    <a:pt x="23590" y="14957"/>
                    <a:pt x="23787" y="14888"/>
                    <a:pt x="23862" y="14742"/>
                  </a:cubicBezTo>
                  <a:cubicBezTo>
                    <a:pt x="23892" y="14682"/>
                    <a:pt x="23922" y="14590"/>
                    <a:pt x="23922" y="14590"/>
                  </a:cubicBezTo>
                  <a:cubicBezTo>
                    <a:pt x="25594" y="11095"/>
                    <a:pt x="25746" y="7204"/>
                    <a:pt x="24652" y="3709"/>
                  </a:cubicBezTo>
                  <a:lnTo>
                    <a:pt x="24652" y="3709"/>
                  </a:lnTo>
                  <a:cubicBezTo>
                    <a:pt x="21954" y="4916"/>
                    <a:pt x="18979" y="5505"/>
                    <a:pt x="15988" y="5505"/>
                  </a:cubicBezTo>
                  <a:cubicBezTo>
                    <a:pt x="10621" y="5505"/>
                    <a:pt x="5198" y="3611"/>
                    <a:pt x="1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5"/>
            <p:cNvSpPr/>
            <p:nvPr/>
          </p:nvSpPr>
          <p:spPr>
            <a:xfrm>
              <a:off x="6743550" y="3395725"/>
              <a:ext cx="281200" cy="137850"/>
            </a:xfrm>
            <a:custGeom>
              <a:avLst/>
              <a:gdLst/>
              <a:ahLst/>
              <a:cxnLst/>
              <a:rect l="l" t="t" r="r" b="b"/>
              <a:pathLst>
                <a:path w="11248" h="5514" extrusionOk="0">
                  <a:moveTo>
                    <a:pt x="6132" y="0"/>
                  </a:moveTo>
                  <a:cubicBezTo>
                    <a:pt x="5905" y="0"/>
                    <a:pt x="5675" y="7"/>
                    <a:pt x="5441" y="21"/>
                  </a:cubicBezTo>
                  <a:cubicBezTo>
                    <a:pt x="2402" y="203"/>
                    <a:pt x="1" y="1632"/>
                    <a:pt x="122" y="3152"/>
                  </a:cubicBezTo>
                  <a:cubicBezTo>
                    <a:pt x="234" y="4552"/>
                    <a:pt x="2410" y="5514"/>
                    <a:pt x="5129" y="5514"/>
                  </a:cubicBezTo>
                  <a:cubicBezTo>
                    <a:pt x="5361" y="5514"/>
                    <a:pt x="5597" y="5507"/>
                    <a:pt x="5837" y="5492"/>
                  </a:cubicBezTo>
                  <a:cubicBezTo>
                    <a:pt x="8876" y="5279"/>
                    <a:pt x="11247" y="3912"/>
                    <a:pt x="11156" y="2392"/>
                  </a:cubicBezTo>
                  <a:cubicBezTo>
                    <a:pt x="11044" y="989"/>
                    <a:pt x="8859" y="0"/>
                    <a:pt x="6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93" name="Google Shape;493;p35"/>
          <p:cNvCxnSpPr/>
          <p:nvPr/>
        </p:nvCxnSpPr>
        <p:spPr>
          <a:xfrm flipV="1">
            <a:off x="635088" y="2344811"/>
            <a:ext cx="6767956" cy="9030"/>
          </a:xfrm>
          <a:prstGeom prst="straightConnector1">
            <a:avLst/>
          </a:prstGeom>
          <a:noFill/>
          <a:ln w="19050" cap="flat" cmpd="sng">
            <a:solidFill>
              <a:schemeClr val="accent3"/>
            </a:solidFill>
            <a:prstDash val="dot"/>
            <a:round/>
            <a:headEnd type="none" w="med" len="med"/>
            <a:tailEnd type="none" w="med" len="med"/>
          </a:ln>
        </p:spPr>
      </p:cxnSp>
      <p:grpSp>
        <p:nvGrpSpPr>
          <p:cNvPr id="494" name="Google Shape;494;p35"/>
          <p:cNvGrpSpPr/>
          <p:nvPr/>
        </p:nvGrpSpPr>
        <p:grpSpPr>
          <a:xfrm>
            <a:off x="5132891" y="3199707"/>
            <a:ext cx="2144117" cy="1502082"/>
            <a:chOff x="982550" y="3209425"/>
            <a:chExt cx="2049825" cy="1436025"/>
          </a:xfrm>
        </p:grpSpPr>
        <p:sp>
          <p:nvSpPr>
            <p:cNvPr id="495" name="Google Shape;495;p35"/>
            <p:cNvSpPr/>
            <p:nvPr/>
          </p:nvSpPr>
          <p:spPr>
            <a:xfrm>
              <a:off x="1133150" y="3209425"/>
              <a:ext cx="754225" cy="771400"/>
            </a:xfrm>
            <a:custGeom>
              <a:avLst/>
              <a:gdLst/>
              <a:ahLst/>
              <a:cxnLst/>
              <a:rect l="l" t="t" r="r" b="b"/>
              <a:pathLst>
                <a:path w="30169" h="30856" extrusionOk="0">
                  <a:moveTo>
                    <a:pt x="11707" y="1"/>
                  </a:moveTo>
                  <a:cubicBezTo>
                    <a:pt x="5293" y="1"/>
                    <a:pt x="1" y="5565"/>
                    <a:pt x="1915" y="14577"/>
                  </a:cubicBezTo>
                  <a:cubicBezTo>
                    <a:pt x="3283" y="21082"/>
                    <a:pt x="9654" y="30855"/>
                    <a:pt x="9654" y="30855"/>
                  </a:cubicBezTo>
                  <a:lnTo>
                    <a:pt x="11923" y="28253"/>
                  </a:lnTo>
                  <a:cubicBezTo>
                    <a:pt x="11923" y="28253"/>
                    <a:pt x="5785" y="23250"/>
                    <a:pt x="4117" y="16445"/>
                  </a:cubicBezTo>
                  <a:cubicBezTo>
                    <a:pt x="2249" y="8739"/>
                    <a:pt x="3917" y="5003"/>
                    <a:pt x="7586" y="2835"/>
                  </a:cubicBezTo>
                  <a:cubicBezTo>
                    <a:pt x="9174" y="1888"/>
                    <a:pt x="10489" y="1278"/>
                    <a:pt x="11969" y="1278"/>
                  </a:cubicBezTo>
                  <a:cubicBezTo>
                    <a:pt x="13877" y="1278"/>
                    <a:pt x="16061" y="2292"/>
                    <a:pt x="19461" y="4903"/>
                  </a:cubicBezTo>
                  <a:cubicBezTo>
                    <a:pt x="25199" y="9340"/>
                    <a:pt x="29168" y="19714"/>
                    <a:pt x="29168" y="19714"/>
                  </a:cubicBezTo>
                  <a:lnTo>
                    <a:pt x="30169" y="15744"/>
                  </a:lnTo>
                  <a:cubicBezTo>
                    <a:pt x="30169" y="15744"/>
                    <a:pt x="25165" y="7438"/>
                    <a:pt x="20095" y="3235"/>
                  </a:cubicBezTo>
                  <a:cubicBezTo>
                    <a:pt x="17413" y="1023"/>
                    <a:pt x="14457" y="1"/>
                    <a:pt x="117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5"/>
            <p:cNvSpPr/>
            <p:nvPr/>
          </p:nvSpPr>
          <p:spPr>
            <a:xfrm>
              <a:off x="2115025" y="3209425"/>
              <a:ext cx="753650" cy="771400"/>
            </a:xfrm>
            <a:custGeom>
              <a:avLst/>
              <a:gdLst/>
              <a:ahLst/>
              <a:cxnLst/>
              <a:rect l="l" t="t" r="r" b="b"/>
              <a:pathLst>
                <a:path w="30146" h="30856" extrusionOk="0">
                  <a:moveTo>
                    <a:pt x="18456" y="1"/>
                  </a:moveTo>
                  <a:cubicBezTo>
                    <a:pt x="15710" y="1"/>
                    <a:pt x="12757" y="1023"/>
                    <a:pt x="10074" y="3235"/>
                  </a:cubicBezTo>
                  <a:cubicBezTo>
                    <a:pt x="5004" y="7438"/>
                    <a:pt x="0" y="15744"/>
                    <a:pt x="0" y="15744"/>
                  </a:cubicBezTo>
                  <a:lnTo>
                    <a:pt x="968" y="19714"/>
                  </a:lnTo>
                  <a:cubicBezTo>
                    <a:pt x="968" y="19714"/>
                    <a:pt x="4937" y="9340"/>
                    <a:pt x="10708" y="4903"/>
                  </a:cubicBezTo>
                  <a:cubicBezTo>
                    <a:pt x="14109" y="2292"/>
                    <a:pt x="16282" y="1278"/>
                    <a:pt x="18187" y="1278"/>
                  </a:cubicBezTo>
                  <a:cubicBezTo>
                    <a:pt x="19664" y="1278"/>
                    <a:pt x="20981" y="1888"/>
                    <a:pt x="22583" y="2835"/>
                  </a:cubicBezTo>
                  <a:cubicBezTo>
                    <a:pt x="26253" y="5003"/>
                    <a:pt x="27920" y="8739"/>
                    <a:pt x="26052" y="16445"/>
                  </a:cubicBezTo>
                  <a:cubicBezTo>
                    <a:pt x="24385" y="23250"/>
                    <a:pt x="18247" y="28253"/>
                    <a:pt x="18247" y="28253"/>
                  </a:cubicBezTo>
                  <a:lnTo>
                    <a:pt x="20515" y="30855"/>
                  </a:lnTo>
                  <a:cubicBezTo>
                    <a:pt x="20515" y="30855"/>
                    <a:pt x="26886" y="21082"/>
                    <a:pt x="28254" y="14577"/>
                  </a:cubicBezTo>
                  <a:cubicBezTo>
                    <a:pt x="30145" y="5565"/>
                    <a:pt x="24862" y="1"/>
                    <a:pt x="18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5"/>
            <p:cNvSpPr/>
            <p:nvPr/>
          </p:nvSpPr>
          <p:spPr>
            <a:xfrm>
              <a:off x="1353650" y="3214375"/>
              <a:ext cx="1297625" cy="1373325"/>
            </a:xfrm>
            <a:custGeom>
              <a:avLst/>
              <a:gdLst/>
              <a:ahLst/>
              <a:cxnLst/>
              <a:rect l="l" t="t" r="r" b="b"/>
              <a:pathLst>
                <a:path w="51905" h="54933" extrusionOk="0">
                  <a:moveTo>
                    <a:pt x="25755" y="1"/>
                  </a:moveTo>
                  <a:cubicBezTo>
                    <a:pt x="24721" y="1"/>
                    <a:pt x="22994" y="173"/>
                    <a:pt x="20148" y="4905"/>
                  </a:cubicBezTo>
                  <a:cubicBezTo>
                    <a:pt x="17013" y="10042"/>
                    <a:pt x="9040" y="22218"/>
                    <a:pt x="4437" y="24486"/>
                  </a:cubicBezTo>
                  <a:cubicBezTo>
                    <a:pt x="1268" y="26021"/>
                    <a:pt x="367" y="35761"/>
                    <a:pt x="134" y="41765"/>
                  </a:cubicBezTo>
                  <a:cubicBezTo>
                    <a:pt x="0" y="44600"/>
                    <a:pt x="1668" y="47202"/>
                    <a:pt x="4303" y="48270"/>
                  </a:cubicBezTo>
                  <a:lnTo>
                    <a:pt x="12109" y="51505"/>
                  </a:lnTo>
                  <a:cubicBezTo>
                    <a:pt x="12643" y="51706"/>
                    <a:pt x="13010" y="52239"/>
                    <a:pt x="13010" y="52873"/>
                  </a:cubicBezTo>
                  <a:cubicBezTo>
                    <a:pt x="13010" y="53674"/>
                    <a:pt x="13643" y="54274"/>
                    <a:pt x="14377" y="54341"/>
                  </a:cubicBezTo>
                  <a:lnTo>
                    <a:pt x="24718" y="54908"/>
                  </a:lnTo>
                  <a:cubicBezTo>
                    <a:pt x="25135" y="54925"/>
                    <a:pt x="25544" y="54933"/>
                    <a:pt x="25952" y="54933"/>
                  </a:cubicBezTo>
                  <a:cubicBezTo>
                    <a:pt x="26361" y="54933"/>
                    <a:pt x="26770" y="54925"/>
                    <a:pt x="27186" y="54908"/>
                  </a:cubicBezTo>
                  <a:lnTo>
                    <a:pt x="37527" y="54341"/>
                  </a:lnTo>
                  <a:cubicBezTo>
                    <a:pt x="38328" y="54274"/>
                    <a:pt x="38895" y="53674"/>
                    <a:pt x="38895" y="52873"/>
                  </a:cubicBezTo>
                  <a:cubicBezTo>
                    <a:pt x="38895" y="52273"/>
                    <a:pt x="39295" y="51739"/>
                    <a:pt x="39829" y="51505"/>
                  </a:cubicBezTo>
                  <a:lnTo>
                    <a:pt x="47634" y="48270"/>
                  </a:lnTo>
                  <a:cubicBezTo>
                    <a:pt x="50236" y="47202"/>
                    <a:pt x="51904" y="44600"/>
                    <a:pt x="51804" y="41765"/>
                  </a:cubicBezTo>
                  <a:cubicBezTo>
                    <a:pt x="51571" y="35761"/>
                    <a:pt x="50703" y="26021"/>
                    <a:pt x="47534" y="24486"/>
                  </a:cubicBezTo>
                  <a:cubicBezTo>
                    <a:pt x="42898" y="22218"/>
                    <a:pt x="34959" y="10009"/>
                    <a:pt x="31823" y="4905"/>
                  </a:cubicBezTo>
                  <a:cubicBezTo>
                    <a:pt x="28916" y="173"/>
                    <a:pt x="27241" y="1"/>
                    <a:pt x="26215" y="1"/>
                  </a:cubicBezTo>
                  <a:cubicBezTo>
                    <a:pt x="26135" y="1"/>
                    <a:pt x="26058" y="2"/>
                    <a:pt x="25986" y="2"/>
                  </a:cubicBezTo>
                  <a:cubicBezTo>
                    <a:pt x="25913" y="2"/>
                    <a:pt x="25836" y="1"/>
                    <a:pt x="25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5"/>
            <p:cNvSpPr/>
            <p:nvPr/>
          </p:nvSpPr>
          <p:spPr>
            <a:xfrm>
              <a:off x="1377825" y="3372025"/>
              <a:ext cx="1273450" cy="1217150"/>
            </a:xfrm>
            <a:custGeom>
              <a:avLst/>
              <a:gdLst/>
              <a:ahLst/>
              <a:cxnLst/>
              <a:rect l="l" t="t" r="r" b="b"/>
              <a:pathLst>
                <a:path w="50938" h="48686" extrusionOk="0">
                  <a:moveTo>
                    <a:pt x="31690" y="0"/>
                  </a:moveTo>
                  <a:cubicBezTo>
                    <a:pt x="31623" y="4170"/>
                    <a:pt x="30022" y="8707"/>
                    <a:pt x="28688" y="12042"/>
                  </a:cubicBezTo>
                  <a:cubicBezTo>
                    <a:pt x="25386" y="20248"/>
                    <a:pt x="20349" y="26920"/>
                    <a:pt x="12943" y="31890"/>
                  </a:cubicBezTo>
                  <a:cubicBezTo>
                    <a:pt x="9174" y="34425"/>
                    <a:pt x="5071" y="36460"/>
                    <a:pt x="1001" y="38561"/>
                  </a:cubicBezTo>
                  <a:cubicBezTo>
                    <a:pt x="701" y="38728"/>
                    <a:pt x="368" y="38895"/>
                    <a:pt x="1" y="39062"/>
                  </a:cubicBezTo>
                  <a:cubicBezTo>
                    <a:pt x="701" y="40363"/>
                    <a:pt x="1869" y="41430"/>
                    <a:pt x="3336" y="42030"/>
                  </a:cubicBezTo>
                  <a:lnTo>
                    <a:pt x="11109" y="45233"/>
                  </a:lnTo>
                  <a:cubicBezTo>
                    <a:pt x="11676" y="45433"/>
                    <a:pt x="12043" y="45967"/>
                    <a:pt x="12043" y="46600"/>
                  </a:cubicBezTo>
                  <a:cubicBezTo>
                    <a:pt x="12043" y="47401"/>
                    <a:pt x="12676" y="48035"/>
                    <a:pt x="13410" y="48068"/>
                  </a:cubicBezTo>
                  <a:lnTo>
                    <a:pt x="23751" y="48635"/>
                  </a:lnTo>
                  <a:cubicBezTo>
                    <a:pt x="24168" y="48669"/>
                    <a:pt x="24577" y="48685"/>
                    <a:pt x="24985" y="48685"/>
                  </a:cubicBezTo>
                  <a:cubicBezTo>
                    <a:pt x="25394" y="48685"/>
                    <a:pt x="25803" y="48669"/>
                    <a:pt x="26219" y="48635"/>
                  </a:cubicBezTo>
                  <a:lnTo>
                    <a:pt x="36560" y="48068"/>
                  </a:lnTo>
                  <a:cubicBezTo>
                    <a:pt x="37361" y="48035"/>
                    <a:pt x="37928" y="47401"/>
                    <a:pt x="37928" y="46600"/>
                  </a:cubicBezTo>
                  <a:cubicBezTo>
                    <a:pt x="37928" y="46033"/>
                    <a:pt x="38328" y="45466"/>
                    <a:pt x="38862" y="45233"/>
                  </a:cubicBezTo>
                  <a:lnTo>
                    <a:pt x="46634" y="42030"/>
                  </a:lnTo>
                  <a:cubicBezTo>
                    <a:pt x="49269" y="40896"/>
                    <a:pt x="50937" y="38294"/>
                    <a:pt x="50870" y="35526"/>
                  </a:cubicBezTo>
                  <a:cubicBezTo>
                    <a:pt x="50604" y="29522"/>
                    <a:pt x="49736" y="19748"/>
                    <a:pt x="46567" y="18213"/>
                  </a:cubicBezTo>
                  <a:cubicBezTo>
                    <a:pt x="42331" y="16112"/>
                    <a:pt x="35226" y="5604"/>
                    <a:pt x="316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5"/>
            <p:cNvSpPr/>
            <p:nvPr/>
          </p:nvSpPr>
          <p:spPr>
            <a:xfrm>
              <a:off x="1361975" y="3279650"/>
              <a:ext cx="713875" cy="955525"/>
            </a:xfrm>
            <a:custGeom>
              <a:avLst/>
              <a:gdLst/>
              <a:ahLst/>
              <a:cxnLst/>
              <a:rect l="l" t="t" r="r" b="b"/>
              <a:pathLst>
                <a:path w="28555" h="38221" extrusionOk="0">
                  <a:moveTo>
                    <a:pt x="25295" y="1"/>
                  </a:moveTo>
                  <a:cubicBezTo>
                    <a:pt x="23187" y="1"/>
                    <a:pt x="21117" y="3725"/>
                    <a:pt x="20215" y="5063"/>
                  </a:cubicBezTo>
                  <a:cubicBezTo>
                    <a:pt x="18581" y="7498"/>
                    <a:pt x="17046" y="9933"/>
                    <a:pt x="15245" y="12268"/>
                  </a:cubicBezTo>
                  <a:cubicBezTo>
                    <a:pt x="11142" y="17605"/>
                    <a:pt x="7506" y="23910"/>
                    <a:pt x="1535" y="27379"/>
                  </a:cubicBezTo>
                  <a:cubicBezTo>
                    <a:pt x="668" y="30648"/>
                    <a:pt x="234" y="34918"/>
                    <a:pt x="1" y="38220"/>
                  </a:cubicBezTo>
                  <a:cubicBezTo>
                    <a:pt x="2236" y="37086"/>
                    <a:pt x="4471" y="36085"/>
                    <a:pt x="6339" y="35085"/>
                  </a:cubicBezTo>
                  <a:cubicBezTo>
                    <a:pt x="10041" y="33150"/>
                    <a:pt x="13811" y="30948"/>
                    <a:pt x="16880" y="28046"/>
                  </a:cubicBezTo>
                  <a:cubicBezTo>
                    <a:pt x="19682" y="25411"/>
                    <a:pt x="21817" y="22109"/>
                    <a:pt x="23584" y="18740"/>
                  </a:cubicBezTo>
                  <a:cubicBezTo>
                    <a:pt x="25452" y="15270"/>
                    <a:pt x="26820" y="11501"/>
                    <a:pt x="27654" y="7698"/>
                  </a:cubicBezTo>
                  <a:cubicBezTo>
                    <a:pt x="28088" y="5563"/>
                    <a:pt x="28555" y="1627"/>
                    <a:pt x="26220" y="260"/>
                  </a:cubicBezTo>
                  <a:cubicBezTo>
                    <a:pt x="25913" y="81"/>
                    <a:pt x="25603" y="1"/>
                    <a:pt x="252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5"/>
            <p:cNvSpPr/>
            <p:nvPr/>
          </p:nvSpPr>
          <p:spPr>
            <a:xfrm>
              <a:off x="1523775" y="3618850"/>
              <a:ext cx="955700" cy="968850"/>
            </a:xfrm>
            <a:custGeom>
              <a:avLst/>
              <a:gdLst/>
              <a:ahLst/>
              <a:cxnLst/>
              <a:rect l="l" t="t" r="r" b="b"/>
              <a:pathLst>
                <a:path w="38228" h="38754" extrusionOk="0">
                  <a:moveTo>
                    <a:pt x="18992" y="0"/>
                  </a:moveTo>
                  <a:cubicBezTo>
                    <a:pt x="18206" y="0"/>
                    <a:pt x="16937" y="142"/>
                    <a:pt x="14844" y="3804"/>
                  </a:cubicBezTo>
                  <a:cubicBezTo>
                    <a:pt x="12543" y="7740"/>
                    <a:pt x="6605" y="17213"/>
                    <a:pt x="3203" y="18915"/>
                  </a:cubicBezTo>
                  <a:cubicBezTo>
                    <a:pt x="734" y="20182"/>
                    <a:pt x="167" y="28588"/>
                    <a:pt x="0" y="33158"/>
                  </a:cubicBezTo>
                  <a:lnTo>
                    <a:pt x="5237" y="35326"/>
                  </a:lnTo>
                  <a:cubicBezTo>
                    <a:pt x="5771" y="35527"/>
                    <a:pt x="6171" y="36060"/>
                    <a:pt x="6171" y="36694"/>
                  </a:cubicBezTo>
                  <a:cubicBezTo>
                    <a:pt x="6171" y="37495"/>
                    <a:pt x="6772" y="38095"/>
                    <a:pt x="7539" y="38162"/>
                  </a:cubicBezTo>
                  <a:lnTo>
                    <a:pt x="17880" y="38729"/>
                  </a:lnTo>
                  <a:cubicBezTo>
                    <a:pt x="18297" y="38746"/>
                    <a:pt x="18705" y="38754"/>
                    <a:pt x="19114" y="38754"/>
                  </a:cubicBezTo>
                  <a:cubicBezTo>
                    <a:pt x="19523" y="38754"/>
                    <a:pt x="19931" y="38746"/>
                    <a:pt x="20348" y="38729"/>
                  </a:cubicBezTo>
                  <a:lnTo>
                    <a:pt x="30689" y="38162"/>
                  </a:lnTo>
                  <a:cubicBezTo>
                    <a:pt x="31489" y="38095"/>
                    <a:pt x="32056" y="37495"/>
                    <a:pt x="32056" y="36694"/>
                  </a:cubicBezTo>
                  <a:cubicBezTo>
                    <a:pt x="32056" y="36094"/>
                    <a:pt x="32423" y="35560"/>
                    <a:pt x="32957" y="35326"/>
                  </a:cubicBezTo>
                  <a:lnTo>
                    <a:pt x="38228" y="33158"/>
                  </a:lnTo>
                  <a:cubicBezTo>
                    <a:pt x="38194" y="28655"/>
                    <a:pt x="37594" y="20216"/>
                    <a:pt x="35159" y="18915"/>
                  </a:cubicBezTo>
                  <a:cubicBezTo>
                    <a:pt x="31723" y="17180"/>
                    <a:pt x="25852" y="7707"/>
                    <a:pt x="23517" y="3804"/>
                  </a:cubicBezTo>
                  <a:cubicBezTo>
                    <a:pt x="21394" y="142"/>
                    <a:pt x="20122" y="0"/>
                    <a:pt x="19362" y="0"/>
                  </a:cubicBezTo>
                  <a:cubicBezTo>
                    <a:pt x="19298" y="0"/>
                    <a:pt x="19237" y="1"/>
                    <a:pt x="19181" y="1"/>
                  </a:cubicBezTo>
                  <a:cubicBezTo>
                    <a:pt x="19121" y="1"/>
                    <a:pt x="19058" y="0"/>
                    <a:pt x="1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5"/>
            <p:cNvSpPr/>
            <p:nvPr/>
          </p:nvSpPr>
          <p:spPr>
            <a:xfrm>
              <a:off x="1678875" y="3739775"/>
              <a:ext cx="802275" cy="847100"/>
            </a:xfrm>
            <a:custGeom>
              <a:avLst/>
              <a:gdLst/>
              <a:ahLst/>
              <a:cxnLst/>
              <a:rect l="l" t="t" r="r" b="b"/>
              <a:pathLst>
                <a:path w="32091" h="33884" extrusionOk="0">
                  <a:moveTo>
                    <a:pt x="17980" y="1"/>
                  </a:moveTo>
                  <a:cubicBezTo>
                    <a:pt x="18614" y="6906"/>
                    <a:pt x="17280" y="13577"/>
                    <a:pt x="12810" y="19315"/>
                  </a:cubicBezTo>
                  <a:cubicBezTo>
                    <a:pt x="10141" y="22717"/>
                    <a:pt x="7139" y="26020"/>
                    <a:pt x="3737" y="28721"/>
                  </a:cubicBezTo>
                  <a:cubicBezTo>
                    <a:pt x="2536" y="29722"/>
                    <a:pt x="1302" y="30656"/>
                    <a:pt x="1" y="31557"/>
                  </a:cubicBezTo>
                  <a:cubicBezTo>
                    <a:pt x="1" y="31657"/>
                    <a:pt x="34" y="31724"/>
                    <a:pt x="34" y="31824"/>
                  </a:cubicBezTo>
                  <a:cubicBezTo>
                    <a:pt x="34" y="32591"/>
                    <a:pt x="668" y="33225"/>
                    <a:pt x="1402" y="33258"/>
                  </a:cubicBezTo>
                  <a:lnTo>
                    <a:pt x="11742" y="33859"/>
                  </a:lnTo>
                  <a:cubicBezTo>
                    <a:pt x="12159" y="33875"/>
                    <a:pt x="12568" y="33884"/>
                    <a:pt x="12977" y="33884"/>
                  </a:cubicBezTo>
                  <a:cubicBezTo>
                    <a:pt x="13385" y="33884"/>
                    <a:pt x="13794" y="33875"/>
                    <a:pt x="14211" y="33859"/>
                  </a:cubicBezTo>
                  <a:lnTo>
                    <a:pt x="24552" y="33258"/>
                  </a:lnTo>
                  <a:cubicBezTo>
                    <a:pt x="25352" y="33225"/>
                    <a:pt x="25919" y="32591"/>
                    <a:pt x="25919" y="31824"/>
                  </a:cubicBezTo>
                  <a:cubicBezTo>
                    <a:pt x="25919" y="31223"/>
                    <a:pt x="26319" y="30690"/>
                    <a:pt x="26853" y="30423"/>
                  </a:cubicBezTo>
                  <a:lnTo>
                    <a:pt x="32090" y="28254"/>
                  </a:lnTo>
                  <a:cubicBezTo>
                    <a:pt x="31990" y="23818"/>
                    <a:pt x="31390" y="15379"/>
                    <a:pt x="28955" y="14078"/>
                  </a:cubicBezTo>
                  <a:cubicBezTo>
                    <a:pt x="25819" y="12510"/>
                    <a:pt x="20615" y="4371"/>
                    <a:pt x="179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5"/>
            <p:cNvSpPr/>
            <p:nvPr/>
          </p:nvSpPr>
          <p:spPr>
            <a:xfrm>
              <a:off x="1296100" y="3894075"/>
              <a:ext cx="356125" cy="664650"/>
            </a:xfrm>
            <a:custGeom>
              <a:avLst/>
              <a:gdLst/>
              <a:ahLst/>
              <a:cxnLst/>
              <a:rect l="l" t="t" r="r" b="b"/>
              <a:pathLst>
                <a:path w="14245" h="26586" extrusionOk="0">
                  <a:moveTo>
                    <a:pt x="1" y="0"/>
                  </a:moveTo>
                  <a:lnTo>
                    <a:pt x="3036" y="7138"/>
                  </a:lnTo>
                  <a:cubicBezTo>
                    <a:pt x="2969" y="12476"/>
                    <a:pt x="3470" y="19414"/>
                    <a:pt x="4437" y="23050"/>
                  </a:cubicBezTo>
                  <a:lnTo>
                    <a:pt x="3770" y="23350"/>
                  </a:lnTo>
                  <a:lnTo>
                    <a:pt x="3770" y="26586"/>
                  </a:lnTo>
                  <a:lnTo>
                    <a:pt x="8473" y="26586"/>
                  </a:lnTo>
                  <a:cubicBezTo>
                    <a:pt x="10108" y="26552"/>
                    <a:pt x="11642" y="25718"/>
                    <a:pt x="12443" y="25251"/>
                  </a:cubicBezTo>
                  <a:cubicBezTo>
                    <a:pt x="14244" y="24151"/>
                    <a:pt x="14244" y="16378"/>
                    <a:pt x="13010" y="13743"/>
                  </a:cubicBezTo>
                  <a:cubicBezTo>
                    <a:pt x="13010" y="13743"/>
                    <a:pt x="6739" y="200"/>
                    <a:pt x="44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5"/>
            <p:cNvSpPr/>
            <p:nvPr/>
          </p:nvSpPr>
          <p:spPr>
            <a:xfrm>
              <a:off x="1183525" y="3805675"/>
              <a:ext cx="401975" cy="839775"/>
            </a:xfrm>
            <a:custGeom>
              <a:avLst/>
              <a:gdLst/>
              <a:ahLst/>
              <a:cxnLst/>
              <a:rect l="l" t="t" r="r" b="b"/>
              <a:pathLst>
                <a:path w="16079" h="33591" extrusionOk="0">
                  <a:moveTo>
                    <a:pt x="3136" y="0"/>
                  </a:moveTo>
                  <a:cubicBezTo>
                    <a:pt x="2669" y="0"/>
                    <a:pt x="2269" y="167"/>
                    <a:pt x="1935" y="501"/>
                  </a:cubicBezTo>
                  <a:cubicBezTo>
                    <a:pt x="1468" y="1001"/>
                    <a:pt x="0" y="3503"/>
                    <a:pt x="601" y="15778"/>
                  </a:cubicBezTo>
                  <a:cubicBezTo>
                    <a:pt x="701" y="18914"/>
                    <a:pt x="1335" y="29221"/>
                    <a:pt x="3436" y="31623"/>
                  </a:cubicBezTo>
                  <a:cubicBezTo>
                    <a:pt x="4537" y="32924"/>
                    <a:pt x="6005" y="33591"/>
                    <a:pt x="7773" y="33591"/>
                  </a:cubicBezTo>
                  <a:cubicBezTo>
                    <a:pt x="9407" y="33591"/>
                    <a:pt x="11208" y="33024"/>
                    <a:pt x="13177" y="31856"/>
                  </a:cubicBezTo>
                  <a:cubicBezTo>
                    <a:pt x="16079" y="30122"/>
                    <a:pt x="15778" y="20181"/>
                    <a:pt x="14311" y="16912"/>
                  </a:cubicBezTo>
                  <a:cubicBezTo>
                    <a:pt x="14311" y="16879"/>
                    <a:pt x="12409" y="12743"/>
                    <a:pt x="10174" y="8706"/>
                  </a:cubicBezTo>
                  <a:cubicBezTo>
                    <a:pt x="6005" y="1034"/>
                    <a:pt x="4337" y="0"/>
                    <a:pt x="3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5"/>
            <p:cNvSpPr/>
            <p:nvPr/>
          </p:nvSpPr>
          <p:spPr>
            <a:xfrm>
              <a:off x="1114300" y="3829025"/>
              <a:ext cx="423675" cy="793925"/>
            </a:xfrm>
            <a:custGeom>
              <a:avLst/>
              <a:gdLst/>
              <a:ahLst/>
              <a:cxnLst/>
              <a:rect l="l" t="t" r="r" b="b"/>
              <a:pathLst>
                <a:path w="16947" h="31757" extrusionOk="0">
                  <a:moveTo>
                    <a:pt x="1" y="0"/>
                  </a:moveTo>
                  <a:lnTo>
                    <a:pt x="3603" y="8506"/>
                  </a:lnTo>
                  <a:cubicBezTo>
                    <a:pt x="3537" y="14844"/>
                    <a:pt x="4104" y="23183"/>
                    <a:pt x="5238" y="27520"/>
                  </a:cubicBezTo>
                  <a:lnTo>
                    <a:pt x="4437" y="27853"/>
                  </a:lnTo>
                  <a:lnTo>
                    <a:pt x="4437" y="31756"/>
                  </a:lnTo>
                  <a:lnTo>
                    <a:pt x="10075" y="31756"/>
                  </a:lnTo>
                  <a:cubicBezTo>
                    <a:pt x="11976" y="31656"/>
                    <a:pt x="13877" y="30655"/>
                    <a:pt x="14778" y="30122"/>
                  </a:cubicBezTo>
                  <a:cubicBezTo>
                    <a:pt x="16913" y="28821"/>
                    <a:pt x="16946" y="19581"/>
                    <a:pt x="15512" y="16445"/>
                  </a:cubicBezTo>
                  <a:cubicBezTo>
                    <a:pt x="15512" y="16445"/>
                    <a:pt x="8007" y="267"/>
                    <a:pt x="52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5"/>
            <p:cNvSpPr/>
            <p:nvPr/>
          </p:nvSpPr>
          <p:spPr>
            <a:xfrm>
              <a:off x="1050100" y="3829900"/>
              <a:ext cx="357775" cy="792575"/>
            </a:xfrm>
            <a:custGeom>
              <a:avLst/>
              <a:gdLst/>
              <a:ahLst/>
              <a:cxnLst/>
              <a:rect l="l" t="t" r="r" b="b"/>
              <a:pathLst>
                <a:path w="14311" h="31703" extrusionOk="0">
                  <a:moveTo>
                    <a:pt x="2612" y="1"/>
                  </a:moveTo>
                  <a:cubicBezTo>
                    <a:pt x="2444" y="1"/>
                    <a:pt x="2295" y="64"/>
                    <a:pt x="2169" y="199"/>
                  </a:cubicBezTo>
                  <a:cubicBezTo>
                    <a:pt x="0" y="2467"/>
                    <a:pt x="968" y="26951"/>
                    <a:pt x="3670" y="30087"/>
                  </a:cubicBezTo>
                  <a:cubicBezTo>
                    <a:pt x="4707" y="31291"/>
                    <a:pt x="5971" y="31703"/>
                    <a:pt x="7221" y="31703"/>
                  </a:cubicBezTo>
                  <a:cubicBezTo>
                    <a:pt x="9226" y="31703"/>
                    <a:pt x="11197" y="30642"/>
                    <a:pt x="12142" y="30087"/>
                  </a:cubicBezTo>
                  <a:cubicBezTo>
                    <a:pt x="14277" y="28786"/>
                    <a:pt x="14311" y="19546"/>
                    <a:pt x="12876" y="16410"/>
                  </a:cubicBezTo>
                  <a:cubicBezTo>
                    <a:pt x="12876" y="16410"/>
                    <a:pt x="5307" y="1"/>
                    <a:pt x="26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5"/>
            <p:cNvSpPr/>
            <p:nvPr/>
          </p:nvSpPr>
          <p:spPr>
            <a:xfrm>
              <a:off x="1037575" y="3882400"/>
              <a:ext cx="313600" cy="688000"/>
            </a:xfrm>
            <a:custGeom>
              <a:avLst/>
              <a:gdLst/>
              <a:ahLst/>
              <a:cxnLst/>
              <a:rect l="l" t="t" r="r" b="b"/>
              <a:pathLst>
                <a:path w="12544" h="27520" extrusionOk="0">
                  <a:moveTo>
                    <a:pt x="1" y="0"/>
                  </a:moveTo>
                  <a:lnTo>
                    <a:pt x="3137" y="7372"/>
                  </a:lnTo>
                  <a:cubicBezTo>
                    <a:pt x="3036" y="12876"/>
                    <a:pt x="3604" y="20081"/>
                    <a:pt x="4538" y="23850"/>
                  </a:cubicBezTo>
                  <a:lnTo>
                    <a:pt x="3837" y="24151"/>
                  </a:lnTo>
                  <a:lnTo>
                    <a:pt x="3837" y="27520"/>
                  </a:lnTo>
                  <a:lnTo>
                    <a:pt x="6506" y="27520"/>
                  </a:lnTo>
                  <a:cubicBezTo>
                    <a:pt x="8173" y="27486"/>
                    <a:pt x="9808" y="26619"/>
                    <a:pt x="10609" y="26119"/>
                  </a:cubicBezTo>
                  <a:cubicBezTo>
                    <a:pt x="12510" y="24985"/>
                    <a:pt x="12543" y="16945"/>
                    <a:pt x="11309" y="14210"/>
                  </a:cubicBezTo>
                  <a:cubicBezTo>
                    <a:pt x="11309" y="14210"/>
                    <a:pt x="4804" y="167"/>
                    <a:pt x="24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5"/>
            <p:cNvSpPr/>
            <p:nvPr/>
          </p:nvSpPr>
          <p:spPr>
            <a:xfrm>
              <a:off x="982550" y="3882250"/>
              <a:ext cx="311075" cy="687875"/>
            </a:xfrm>
            <a:custGeom>
              <a:avLst/>
              <a:gdLst/>
              <a:ahLst/>
              <a:cxnLst/>
              <a:rect l="l" t="t" r="r" b="b"/>
              <a:pathLst>
                <a:path w="12443" h="27515" extrusionOk="0">
                  <a:moveTo>
                    <a:pt x="2258" y="0"/>
                  </a:moveTo>
                  <a:cubicBezTo>
                    <a:pt x="2111" y="0"/>
                    <a:pt x="1980" y="55"/>
                    <a:pt x="1868" y="173"/>
                  </a:cubicBezTo>
                  <a:cubicBezTo>
                    <a:pt x="0" y="2141"/>
                    <a:pt x="834" y="23389"/>
                    <a:pt x="3203" y="26125"/>
                  </a:cubicBezTo>
                  <a:cubicBezTo>
                    <a:pt x="4098" y="27160"/>
                    <a:pt x="5189" y="27515"/>
                    <a:pt x="6270" y="27515"/>
                  </a:cubicBezTo>
                  <a:cubicBezTo>
                    <a:pt x="8008" y="27515"/>
                    <a:pt x="9718" y="26598"/>
                    <a:pt x="10541" y="26125"/>
                  </a:cubicBezTo>
                  <a:cubicBezTo>
                    <a:pt x="12443" y="24991"/>
                    <a:pt x="12443" y="16951"/>
                    <a:pt x="11175" y="14216"/>
                  </a:cubicBezTo>
                  <a:cubicBezTo>
                    <a:pt x="11175" y="14216"/>
                    <a:pt x="4614" y="0"/>
                    <a:pt x="2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5"/>
            <p:cNvSpPr/>
            <p:nvPr/>
          </p:nvSpPr>
          <p:spPr>
            <a:xfrm>
              <a:off x="1038425" y="4012100"/>
              <a:ext cx="206825" cy="456525"/>
            </a:xfrm>
            <a:custGeom>
              <a:avLst/>
              <a:gdLst/>
              <a:ahLst/>
              <a:cxnLst/>
              <a:rect l="l" t="t" r="r" b="b"/>
              <a:pathLst>
                <a:path w="8273" h="18261" extrusionOk="0">
                  <a:moveTo>
                    <a:pt x="1522" y="0"/>
                  </a:moveTo>
                  <a:cubicBezTo>
                    <a:pt x="1426" y="0"/>
                    <a:pt x="1340" y="37"/>
                    <a:pt x="1268" y="116"/>
                  </a:cubicBezTo>
                  <a:cubicBezTo>
                    <a:pt x="0" y="1417"/>
                    <a:pt x="601" y="15527"/>
                    <a:pt x="2135" y="17328"/>
                  </a:cubicBezTo>
                  <a:cubicBezTo>
                    <a:pt x="2740" y="18023"/>
                    <a:pt x="3473" y="18261"/>
                    <a:pt x="4196" y="18261"/>
                  </a:cubicBezTo>
                  <a:cubicBezTo>
                    <a:pt x="5348" y="18261"/>
                    <a:pt x="6472" y="17656"/>
                    <a:pt x="7005" y="17328"/>
                  </a:cubicBezTo>
                  <a:cubicBezTo>
                    <a:pt x="8240" y="16628"/>
                    <a:pt x="8273" y="11290"/>
                    <a:pt x="7439" y="9456"/>
                  </a:cubicBezTo>
                  <a:cubicBezTo>
                    <a:pt x="7439" y="9456"/>
                    <a:pt x="3066" y="0"/>
                    <a:pt x="15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5"/>
            <p:cNvSpPr/>
            <p:nvPr/>
          </p:nvSpPr>
          <p:spPr>
            <a:xfrm>
              <a:off x="1065950" y="4037250"/>
              <a:ext cx="195150" cy="430075"/>
            </a:xfrm>
            <a:custGeom>
              <a:avLst/>
              <a:gdLst/>
              <a:ahLst/>
              <a:cxnLst/>
              <a:rect l="l" t="t" r="r" b="b"/>
              <a:pathLst>
                <a:path w="7806" h="17203" extrusionOk="0">
                  <a:moveTo>
                    <a:pt x="1415" y="0"/>
                  </a:moveTo>
                  <a:cubicBezTo>
                    <a:pt x="1322" y="0"/>
                    <a:pt x="1239" y="36"/>
                    <a:pt x="1168" y="111"/>
                  </a:cubicBezTo>
                  <a:cubicBezTo>
                    <a:pt x="0" y="1345"/>
                    <a:pt x="500" y="14621"/>
                    <a:pt x="2002" y="16322"/>
                  </a:cubicBezTo>
                  <a:cubicBezTo>
                    <a:pt x="2567" y="16977"/>
                    <a:pt x="3256" y="17202"/>
                    <a:pt x="3937" y="17202"/>
                  </a:cubicBezTo>
                  <a:cubicBezTo>
                    <a:pt x="5025" y="17202"/>
                    <a:pt x="6092" y="16630"/>
                    <a:pt x="6605" y="16322"/>
                  </a:cubicBezTo>
                  <a:cubicBezTo>
                    <a:pt x="7806" y="15622"/>
                    <a:pt x="7806" y="10585"/>
                    <a:pt x="7005" y="8917"/>
                  </a:cubicBezTo>
                  <a:cubicBezTo>
                    <a:pt x="7005" y="8917"/>
                    <a:pt x="2901" y="0"/>
                    <a:pt x="1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5"/>
            <p:cNvSpPr/>
            <p:nvPr/>
          </p:nvSpPr>
          <p:spPr>
            <a:xfrm>
              <a:off x="2362700" y="3894075"/>
              <a:ext cx="356950" cy="664650"/>
            </a:xfrm>
            <a:custGeom>
              <a:avLst/>
              <a:gdLst/>
              <a:ahLst/>
              <a:cxnLst/>
              <a:rect l="l" t="t" r="r" b="b"/>
              <a:pathLst>
                <a:path w="14278" h="26586" extrusionOk="0">
                  <a:moveTo>
                    <a:pt x="9808" y="0"/>
                  </a:moveTo>
                  <a:cubicBezTo>
                    <a:pt x="7506" y="200"/>
                    <a:pt x="1201" y="13743"/>
                    <a:pt x="1201" y="13743"/>
                  </a:cubicBezTo>
                  <a:cubicBezTo>
                    <a:pt x="1" y="16378"/>
                    <a:pt x="1" y="24151"/>
                    <a:pt x="1835" y="25251"/>
                  </a:cubicBezTo>
                  <a:cubicBezTo>
                    <a:pt x="2636" y="25718"/>
                    <a:pt x="4170" y="26552"/>
                    <a:pt x="5805" y="26586"/>
                  </a:cubicBezTo>
                  <a:lnTo>
                    <a:pt x="10508" y="26586"/>
                  </a:lnTo>
                  <a:lnTo>
                    <a:pt x="10508" y="23350"/>
                  </a:lnTo>
                  <a:lnTo>
                    <a:pt x="9841" y="23050"/>
                  </a:lnTo>
                  <a:cubicBezTo>
                    <a:pt x="10808" y="19414"/>
                    <a:pt x="11309" y="12476"/>
                    <a:pt x="11209" y="7138"/>
                  </a:cubicBezTo>
                  <a:lnTo>
                    <a:pt x="14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5"/>
            <p:cNvSpPr/>
            <p:nvPr/>
          </p:nvSpPr>
          <p:spPr>
            <a:xfrm>
              <a:off x="2429425" y="3805675"/>
              <a:ext cx="402800" cy="839775"/>
            </a:xfrm>
            <a:custGeom>
              <a:avLst/>
              <a:gdLst/>
              <a:ahLst/>
              <a:cxnLst/>
              <a:rect l="l" t="t" r="r" b="b"/>
              <a:pathLst>
                <a:path w="16112" h="33591" extrusionOk="0">
                  <a:moveTo>
                    <a:pt x="12976" y="0"/>
                  </a:moveTo>
                  <a:cubicBezTo>
                    <a:pt x="11775" y="0"/>
                    <a:pt x="10107" y="1034"/>
                    <a:pt x="5938" y="8706"/>
                  </a:cubicBezTo>
                  <a:cubicBezTo>
                    <a:pt x="3703" y="12743"/>
                    <a:pt x="1801" y="16879"/>
                    <a:pt x="1801" y="16912"/>
                  </a:cubicBezTo>
                  <a:cubicBezTo>
                    <a:pt x="300" y="20181"/>
                    <a:pt x="0" y="30122"/>
                    <a:pt x="2936" y="31856"/>
                  </a:cubicBezTo>
                  <a:cubicBezTo>
                    <a:pt x="4870" y="33024"/>
                    <a:pt x="6705" y="33591"/>
                    <a:pt x="8339" y="33591"/>
                  </a:cubicBezTo>
                  <a:cubicBezTo>
                    <a:pt x="10107" y="33591"/>
                    <a:pt x="11542" y="32924"/>
                    <a:pt x="12676" y="31623"/>
                  </a:cubicBezTo>
                  <a:cubicBezTo>
                    <a:pt x="14777" y="29221"/>
                    <a:pt x="15378" y="18914"/>
                    <a:pt x="15511" y="15778"/>
                  </a:cubicBezTo>
                  <a:cubicBezTo>
                    <a:pt x="16112" y="3503"/>
                    <a:pt x="14644" y="1001"/>
                    <a:pt x="14177" y="501"/>
                  </a:cubicBezTo>
                  <a:cubicBezTo>
                    <a:pt x="13843" y="167"/>
                    <a:pt x="13443" y="0"/>
                    <a:pt x="129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5"/>
            <p:cNvSpPr/>
            <p:nvPr/>
          </p:nvSpPr>
          <p:spPr>
            <a:xfrm>
              <a:off x="2476125" y="3829025"/>
              <a:ext cx="424475" cy="793925"/>
            </a:xfrm>
            <a:custGeom>
              <a:avLst/>
              <a:gdLst/>
              <a:ahLst/>
              <a:cxnLst/>
              <a:rect l="l" t="t" r="r" b="b"/>
              <a:pathLst>
                <a:path w="16979" h="31757" extrusionOk="0">
                  <a:moveTo>
                    <a:pt x="11675" y="0"/>
                  </a:moveTo>
                  <a:cubicBezTo>
                    <a:pt x="8973" y="267"/>
                    <a:pt x="1468" y="16445"/>
                    <a:pt x="1468" y="16445"/>
                  </a:cubicBezTo>
                  <a:cubicBezTo>
                    <a:pt x="0" y="19581"/>
                    <a:pt x="67" y="28821"/>
                    <a:pt x="2168" y="30122"/>
                  </a:cubicBezTo>
                  <a:cubicBezTo>
                    <a:pt x="3102" y="30655"/>
                    <a:pt x="4970" y="31656"/>
                    <a:pt x="6905" y="31756"/>
                  </a:cubicBezTo>
                  <a:lnTo>
                    <a:pt x="12509" y="31756"/>
                  </a:lnTo>
                  <a:lnTo>
                    <a:pt x="12509" y="27853"/>
                  </a:lnTo>
                  <a:lnTo>
                    <a:pt x="11742" y="27520"/>
                  </a:lnTo>
                  <a:cubicBezTo>
                    <a:pt x="12843" y="23183"/>
                    <a:pt x="13443" y="14844"/>
                    <a:pt x="13343" y="8506"/>
                  </a:cubicBezTo>
                  <a:lnTo>
                    <a:pt x="169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5"/>
            <p:cNvSpPr/>
            <p:nvPr/>
          </p:nvSpPr>
          <p:spPr>
            <a:xfrm>
              <a:off x="2607050" y="3829900"/>
              <a:ext cx="357775" cy="792575"/>
            </a:xfrm>
            <a:custGeom>
              <a:avLst/>
              <a:gdLst/>
              <a:ahLst/>
              <a:cxnLst/>
              <a:rect l="l" t="t" r="r" b="b"/>
              <a:pathLst>
                <a:path w="14311" h="31703" extrusionOk="0">
                  <a:moveTo>
                    <a:pt x="11732" y="1"/>
                  </a:moveTo>
                  <a:cubicBezTo>
                    <a:pt x="9033" y="1"/>
                    <a:pt x="1435" y="16410"/>
                    <a:pt x="1435" y="16410"/>
                  </a:cubicBezTo>
                  <a:cubicBezTo>
                    <a:pt x="0" y="19546"/>
                    <a:pt x="34" y="28786"/>
                    <a:pt x="2202" y="30087"/>
                  </a:cubicBezTo>
                  <a:cubicBezTo>
                    <a:pt x="3147" y="30642"/>
                    <a:pt x="5105" y="31703"/>
                    <a:pt x="7109" y="31703"/>
                  </a:cubicBezTo>
                  <a:cubicBezTo>
                    <a:pt x="8358" y="31703"/>
                    <a:pt x="9624" y="31291"/>
                    <a:pt x="10675" y="30087"/>
                  </a:cubicBezTo>
                  <a:cubicBezTo>
                    <a:pt x="13376" y="26951"/>
                    <a:pt x="14310" y="2467"/>
                    <a:pt x="12176" y="199"/>
                  </a:cubicBezTo>
                  <a:cubicBezTo>
                    <a:pt x="12049" y="64"/>
                    <a:pt x="11900" y="1"/>
                    <a:pt x="117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5"/>
            <p:cNvSpPr/>
            <p:nvPr/>
          </p:nvSpPr>
          <p:spPr>
            <a:xfrm>
              <a:off x="2662925" y="3882400"/>
              <a:ext cx="313575" cy="688000"/>
            </a:xfrm>
            <a:custGeom>
              <a:avLst/>
              <a:gdLst/>
              <a:ahLst/>
              <a:cxnLst/>
              <a:rect l="l" t="t" r="r" b="b"/>
              <a:pathLst>
                <a:path w="12543" h="27520" extrusionOk="0">
                  <a:moveTo>
                    <a:pt x="10141" y="0"/>
                  </a:moveTo>
                  <a:cubicBezTo>
                    <a:pt x="7772" y="167"/>
                    <a:pt x="1268" y="14210"/>
                    <a:pt x="1268" y="14210"/>
                  </a:cubicBezTo>
                  <a:cubicBezTo>
                    <a:pt x="0" y="16945"/>
                    <a:pt x="34" y="24985"/>
                    <a:pt x="1968" y="26119"/>
                  </a:cubicBezTo>
                  <a:cubicBezTo>
                    <a:pt x="2735" y="26619"/>
                    <a:pt x="4370" y="27486"/>
                    <a:pt x="6038" y="27520"/>
                  </a:cubicBezTo>
                  <a:lnTo>
                    <a:pt x="8706" y="27520"/>
                  </a:lnTo>
                  <a:lnTo>
                    <a:pt x="8706" y="24151"/>
                  </a:lnTo>
                  <a:lnTo>
                    <a:pt x="8006" y="23850"/>
                  </a:lnTo>
                  <a:cubicBezTo>
                    <a:pt x="8973" y="20081"/>
                    <a:pt x="9507" y="12876"/>
                    <a:pt x="9440" y="7372"/>
                  </a:cubicBezTo>
                  <a:lnTo>
                    <a:pt x="125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5"/>
            <p:cNvSpPr/>
            <p:nvPr/>
          </p:nvSpPr>
          <p:spPr>
            <a:xfrm>
              <a:off x="2721300" y="3882250"/>
              <a:ext cx="311075" cy="687875"/>
            </a:xfrm>
            <a:custGeom>
              <a:avLst/>
              <a:gdLst/>
              <a:ahLst/>
              <a:cxnLst/>
              <a:rect l="l" t="t" r="r" b="b"/>
              <a:pathLst>
                <a:path w="12443" h="27515" extrusionOk="0">
                  <a:moveTo>
                    <a:pt x="10157" y="0"/>
                  </a:moveTo>
                  <a:cubicBezTo>
                    <a:pt x="7829" y="0"/>
                    <a:pt x="1268" y="14216"/>
                    <a:pt x="1268" y="14216"/>
                  </a:cubicBezTo>
                  <a:cubicBezTo>
                    <a:pt x="0" y="16951"/>
                    <a:pt x="0" y="24991"/>
                    <a:pt x="1868" y="26125"/>
                  </a:cubicBezTo>
                  <a:cubicBezTo>
                    <a:pt x="2691" y="26598"/>
                    <a:pt x="4402" y="27515"/>
                    <a:pt x="6140" y="27515"/>
                  </a:cubicBezTo>
                  <a:cubicBezTo>
                    <a:pt x="7220" y="27515"/>
                    <a:pt x="8312" y="27160"/>
                    <a:pt x="9207" y="26125"/>
                  </a:cubicBezTo>
                  <a:cubicBezTo>
                    <a:pt x="11608" y="23389"/>
                    <a:pt x="12442" y="2141"/>
                    <a:pt x="10541" y="173"/>
                  </a:cubicBezTo>
                  <a:cubicBezTo>
                    <a:pt x="10431" y="55"/>
                    <a:pt x="10303" y="0"/>
                    <a:pt x="101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5"/>
            <p:cNvSpPr/>
            <p:nvPr/>
          </p:nvSpPr>
          <p:spPr>
            <a:xfrm>
              <a:off x="2769650" y="4012100"/>
              <a:ext cx="206025" cy="456525"/>
            </a:xfrm>
            <a:custGeom>
              <a:avLst/>
              <a:gdLst/>
              <a:ahLst/>
              <a:cxnLst/>
              <a:rect l="l" t="t" r="r" b="b"/>
              <a:pathLst>
                <a:path w="8241" h="18261" extrusionOk="0">
                  <a:moveTo>
                    <a:pt x="6746" y="0"/>
                  </a:moveTo>
                  <a:cubicBezTo>
                    <a:pt x="5178" y="0"/>
                    <a:pt x="835" y="9456"/>
                    <a:pt x="835" y="9456"/>
                  </a:cubicBezTo>
                  <a:cubicBezTo>
                    <a:pt x="1" y="11290"/>
                    <a:pt x="34" y="16628"/>
                    <a:pt x="1235" y="17328"/>
                  </a:cubicBezTo>
                  <a:cubicBezTo>
                    <a:pt x="1768" y="17656"/>
                    <a:pt x="2905" y="18261"/>
                    <a:pt x="4059" y="18261"/>
                  </a:cubicBezTo>
                  <a:cubicBezTo>
                    <a:pt x="4783" y="18261"/>
                    <a:pt x="5514" y="18023"/>
                    <a:pt x="6105" y="17328"/>
                  </a:cubicBezTo>
                  <a:cubicBezTo>
                    <a:pt x="7673" y="15527"/>
                    <a:pt x="8240" y="1417"/>
                    <a:pt x="7006" y="116"/>
                  </a:cubicBezTo>
                  <a:cubicBezTo>
                    <a:pt x="6931" y="37"/>
                    <a:pt x="6844" y="0"/>
                    <a:pt x="6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5"/>
            <p:cNvSpPr/>
            <p:nvPr/>
          </p:nvSpPr>
          <p:spPr>
            <a:xfrm>
              <a:off x="2753825" y="4037250"/>
              <a:ext cx="195150" cy="430075"/>
            </a:xfrm>
            <a:custGeom>
              <a:avLst/>
              <a:gdLst/>
              <a:ahLst/>
              <a:cxnLst/>
              <a:rect l="l" t="t" r="r" b="b"/>
              <a:pathLst>
                <a:path w="7806" h="17203" extrusionOk="0">
                  <a:moveTo>
                    <a:pt x="6385" y="0"/>
                  </a:moveTo>
                  <a:cubicBezTo>
                    <a:pt x="4875" y="0"/>
                    <a:pt x="801" y="8917"/>
                    <a:pt x="801" y="8917"/>
                  </a:cubicBezTo>
                  <a:cubicBezTo>
                    <a:pt x="0" y="10585"/>
                    <a:pt x="0" y="15622"/>
                    <a:pt x="1201" y="16322"/>
                  </a:cubicBezTo>
                  <a:cubicBezTo>
                    <a:pt x="1714" y="16630"/>
                    <a:pt x="2781" y="17202"/>
                    <a:pt x="3868" y="17202"/>
                  </a:cubicBezTo>
                  <a:cubicBezTo>
                    <a:pt x="4550" y="17202"/>
                    <a:pt x="5239" y="16977"/>
                    <a:pt x="5804" y="16322"/>
                  </a:cubicBezTo>
                  <a:cubicBezTo>
                    <a:pt x="7305" y="14621"/>
                    <a:pt x="7806" y="1345"/>
                    <a:pt x="6638" y="111"/>
                  </a:cubicBezTo>
                  <a:cubicBezTo>
                    <a:pt x="6565" y="36"/>
                    <a:pt x="6480" y="0"/>
                    <a:pt x="63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5"/>
            <p:cNvSpPr/>
            <p:nvPr/>
          </p:nvSpPr>
          <p:spPr>
            <a:xfrm>
              <a:off x="1883200" y="3768150"/>
              <a:ext cx="240200" cy="252550"/>
            </a:xfrm>
            <a:custGeom>
              <a:avLst/>
              <a:gdLst/>
              <a:ahLst/>
              <a:cxnLst/>
              <a:rect l="l" t="t" r="r" b="b"/>
              <a:pathLst>
                <a:path w="9608" h="10102" extrusionOk="0">
                  <a:moveTo>
                    <a:pt x="4804" y="0"/>
                  </a:moveTo>
                  <a:cubicBezTo>
                    <a:pt x="2802" y="0"/>
                    <a:pt x="2168" y="1835"/>
                    <a:pt x="2168" y="1835"/>
                  </a:cubicBezTo>
                  <a:lnTo>
                    <a:pt x="534" y="5204"/>
                  </a:lnTo>
                  <a:cubicBezTo>
                    <a:pt x="100" y="6104"/>
                    <a:pt x="0" y="7205"/>
                    <a:pt x="367" y="8173"/>
                  </a:cubicBezTo>
                  <a:cubicBezTo>
                    <a:pt x="1037" y="9874"/>
                    <a:pt x="2684" y="10101"/>
                    <a:pt x="3890" y="10101"/>
                  </a:cubicBezTo>
                  <a:cubicBezTo>
                    <a:pt x="4245" y="10101"/>
                    <a:pt x="4561" y="10082"/>
                    <a:pt x="4804" y="10074"/>
                  </a:cubicBezTo>
                  <a:cubicBezTo>
                    <a:pt x="5039" y="10082"/>
                    <a:pt x="5349" y="10101"/>
                    <a:pt x="5699" y="10101"/>
                  </a:cubicBezTo>
                  <a:cubicBezTo>
                    <a:pt x="6890" y="10101"/>
                    <a:pt x="8537" y="9874"/>
                    <a:pt x="9207" y="8173"/>
                  </a:cubicBezTo>
                  <a:cubicBezTo>
                    <a:pt x="9607" y="7205"/>
                    <a:pt x="9507" y="6104"/>
                    <a:pt x="9040" y="5204"/>
                  </a:cubicBezTo>
                  <a:lnTo>
                    <a:pt x="7272" y="1668"/>
                  </a:lnTo>
                  <a:cubicBezTo>
                    <a:pt x="7272" y="1668"/>
                    <a:pt x="6772" y="0"/>
                    <a:pt x="48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5"/>
            <p:cNvSpPr/>
            <p:nvPr/>
          </p:nvSpPr>
          <p:spPr>
            <a:xfrm>
              <a:off x="1811475" y="4179475"/>
              <a:ext cx="383625" cy="277525"/>
            </a:xfrm>
            <a:custGeom>
              <a:avLst/>
              <a:gdLst/>
              <a:ahLst/>
              <a:cxnLst/>
              <a:rect l="l" t="t" r="r" b="b"/>
              <a:pathLst>
                <a:path w="15345" h="11101" extrusionOk="0">
                  <a:moveTo>
                    <a:pt x="7668" y="1"/>
                  </a:moveTo>
                  <a:cubicBezTo>
                    <a:pt x="6522" y="1"/>
                    <a:pt x="5371" y="109"/>
                    <a:pt x="4237" y="326"/>
                  </a:cubicBezTo>
                  <a:cubicBezTo>
                    <a:pt x="1768" y="826"/>
                    <a:pt x="0" y="2994"/>
                    <a:pt x="0" y="5496"/>
                  </a:cubicBezTo>
                  <a:cubicBezTo>
                    <a:pt x="0" y="7898"/>
                    <a:pt x="1635" y="9966"/>
                    <a:pt x="3903" y="10600"/>
                  </a:cubicBezTo>
                  <a:lnTo>
                    <a:pt x="3937" y="10600"/>
                  </a:lnTo>
                  <a:cubicBezTo>
                    <a:pt x="5154" y="10933"/>
                    <a:pt x="6405" y="11100"/>
                    <a:pt x="7660" y="11100"/>
                  </a:cubicBezTo>
                  <a:cubicBezTo>
                    <a:pt x="8915" y="11100"/>
                    <a:pt x="10174" y="10933"/>
                    <a:pt x="11409" y="10600"/>
                  </a:cubicBezTo>
                  <a:cubicBezTo>
                    <a:pt x="13710" y="9966"/>
                    <a:pt x="15345" y="7898"/>
                    <a:pt x="15345" y="5496"/>
                  </a:cubicBezTo>
                  <a:cubicBezTo>
                    <a:pt x="15345" y="2994"/>
                    <a:pt x="13543" y="826"/>
                    <a:pt x="11075" y="326"/>
                  </a:cubicBezTo>
                  <a:cubicBezTo>
                    <a:pt x="9958" y="109"/>
                    <a:pt x="8815" y="1"/>
                    <a:pt x="76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5"/>
            <p:cNvSpPr/>
            <p:nvPr/>
          </p:nvSpPr>
          <p:spPr>
            <a:xfrm>
              <a:off x="1839825" y="4210125"/>
              <a:ext cx="326925" cy="214350"/>
            </a:xfrm>
            <a:custGeom>
              <a:avLst/>
              <a:gdLst/>
              <a:ahLst/>
              <a:cxnLst/>
              <a:rect l="l" t="t" r="r" b="b"/>
              <a:pathLst>
                <a:path w="13077" h="8574" extrusionOk="0">
                  <a:moveTo>
                    <a:pt x="6539" y="0"/>
                  </a:moveTo>
                  <a:cubicBezTo>
                    <a:pt x="5404" y="0"/>
                    <a:pt x="4270" y="100"/>
                    <a:pt x="3203" y="334"/>
                  </a:cubicBezTo>
                  <a:cubicBezTo>
                    <a:pt x="1335" y="701"/>
                    <a:pt x="1" y="2335"/>
                    <a:pt x="1" y="4237"/>
                  </a:cubicBezTo>
                  <a:cubicBezTo>
                    <a:pt x="1" y="6038"/>
                    <a:pt x="1201" y="7673"/>
                    <a:pt x="3003" y="8106"/>
                  </a:cubicBezTo>
                  <a:cubicBezTo>
                    <a:pt x="4104" y="8406"/>
                    <a:pt x="5304" y="8573"/>
                    <a:pt x="6539" y="8573"/>
                  </a:cubicBezTo>
                  <a:cubicBezTo>
                    <a:pt x="7739" y="8573"/>
                    <a:pt x="8940" y="8440"/>
                    <a:pt x="10108" y="8106"/>
                  </a:cubicBezTo>
                  <a:cubicBezTo>
                    <a:pt x="11876" y="7673"/>
                    <a:pt x="13077" y="6071"/>
                    <a:pt x="13077" y="4237"/>
                  </a:cubicBezTo>
                  <a:cubicBezTo>
                    <a:pt x="13077" y="2369"/>
                    <a:pt x="11742" y="701"/>
                    <a:pt x="9874" y="334"/>
                  </a:cubicBezTo>
                  <a:cubicBezTo>
                    <a:pt x="8774" y="100"/>
                    <a:pt x="7639" y="0"/>
                    <a:pt x="6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2"/>
                                        </p:tgtEl>
                                        <p:attrNameLst>
                                          <p:attrName>style.visibility</p:attrName>
                                        </p:attrNameLst>
                                      </p:cBhvr>
                                      <p:to>
                                        <p:strVal val="visible"/>
                                      </p:to>
                                    </p:set>
                                    <p:anim calcmode="lin" valueType="num">
                                      <p:cBhvr additive="base">
                                        <p:cTn id="7" dur="500" fill="hold"/>
                                        <p:tgtEl>
                                          <p:spTgt spid="462"/>
                                        </p:tgtEl>
                                        <p:attrNameLst>
                                          <p:attrName>ppt_x</p:attrName>
                                        </p:attrNameLst>
                                      </p:cBhvr>
                                      <p:tavLst>
                                        <p:tav tm="0">
                                          <p:val>
                                            <p:strVal val="#ppt_x"/>
                                          </p:val>
                                        </p:tav>
                                        <p:tav tm="100000">
                                          <p:val>
                                            <p:strVal val="#ppt_x"/>
                                          </p:val>
                                        </p:tav>
                                      </p:tavLst>
                                    </p:anim>
                                    <p:anim calcmode="lin" valueType="num">
                                      <p:cBhvr additive="base">
                                        <p:cTn id="8" dur="500" fill="hold"/>
                                        <p:tgtEl>
                                          <p:spTgt spid="46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61">
                                            <p:txEl>
                                              <p:pRg st="0" end="0"/>
                                            </p:txEl>
                                          </p:spTgt>
                                        </p:tgtEl>
                                        <p:attrNameLst>
                                          <p:attrName>style.visibility</p:attrName>
                                        </p:attrNameLst>
                                      </p:cBhvr>
                                      <p:to>
                                        <p:strVal val="visible"/>
                                      </p:to>
                                    </p:set>
                                    <p:anim calcmode="lin" valueType="num">
                                      <p:cBhvr additive="base">
                                        <p:cTn id="11" dur="500" fill="hold"/>
                                        <p:tgtEl>
                                          <p:spTgt spid="46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61">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61">
                                            <p:txEl>
                                              <p:pRg st="1" end="1"/>
                                            </p:txEl>
                                          </p:spTgt>
                                        </p:tgtEl>
                                        <p:attrNameLst>
                                          <p:attrName>style.visibility</p:attrName>
                                        </p:attrNameLst>
                                      </p:cBhvr>
                                      <p:to>
                                        <p:strVal val="visible"/>
                                      </p:to>
                                    </p:set>
                                    <p:anim calcmode="lin" valueType="num">
                                      <p:cBhvr additive="base">
                                        <p:cTn id="15" dur="500" fill="hold"/>
                                        <p:tgtEl>
                                          <p:spTgt spid="461">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61">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61">
                                            <p:txEl>
                                              <p:pRg st="2" end="2"/>
                                            </p:txEl>
                                          </p:spTgt>
                                        </p:tgtEl>
                                        <p:attrNameLst>
                                          <p:attrName>style.visibility</p:attrName>
                                        </p:attrNameLst>
                                      </p:cBhvr>
                                      <p:to>
                                        <p:strVal val="visible"/>
                                      </p:to>
                                    </p:set>
                                    <p:anim calcmode="lin" valueType="num">
                                      <p:cBhvr additive="base">
                                        <p:cTn id="19" dur="500" fill="hold"/>
                                        <p:tgtEl>
                                          <p:spTgt spid="46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61">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61">
                                            <p:txEl>
                                              <p:pRg st="3" end="3"/>
                                            </p:txEl>
                                          </p:spTgt>
                                        </p:tgtEl>
                                        <p:attrNameLst>
                                          <p:attrName>style.visibility</p:attrName>
                                        </p:attrNameLst>
                                      </p:cBhvr>
                                      <p:to>
                                        <p:strVal val="visible"/>
                                      </p:to>
                                    </p:set>
                                    <p:anim calcmode="lin" valueType="num">
                                      <p:cBhvr additive="base">
                                        <p:cTn id="23" dur="500" fill="hold"/>
                                        <p:tgtEl>
                                          <p:spTgt spid="461">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61">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61">
                                            <p:txEl>
                                              <p:pRg st="4" end="4"/>
                                            </p:txEl>
                                          </p:spTgt>
                                        </p:tgtEl>
                                        <p:attrNameLst>
                                          <p:attrName>style.visibility</p:attrName>
                                        </p:attrNameLst>
                                      </p:cBhvr>
                                      <p:to>
                                        <p:strVal val="visible"/>
                                      </p:to>
                                    </p:set>
                                    <p:anim calcmode="lin" valueType="num">
                                      <p:cBhvr additive="base">
                                        <p:cTn id="27" dur="500" fill="hold"/>
                                        <p:tgtEl>
                                          <p:spTgt spid="46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6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39"/>
          <p:cNvSpPr txBox="1">
            <a:spLocks noGrp="1"/>
          </p:cNvSpPr>
          <p:nvPr>
            <p:ph type="subTitle" idx="1"/>
          </p:nvPr>
        </p:nvSpPr>
        <p:spPr>
          <a:xfrm>
            <a:off x="4591457" y="1631031"/>
            <a:ext cx="3839100" cy="1601700"/>
          </a:xfrm>
          <a:prstGeom prst="rect">
            <a:avLst/>
          </a:prstGeom>
        </p:spPr>
        <p:txBody>
          <a:bodyPr spcFirstLastPara="1" wrap="square" lIns="91425" tIns="91425" rIns="91425" bIns="91425" anchor="t" anchorCtr="0">
            <a:noAutofit/>
          </a:bodyPr>
          <a:lstStyle/>
          <a:p>
            <a:pPr marL="0" lvl="0" indent="0" algn="l"/>
            <a:r>
              <a:rPr lang="sr-Cyrl-RS" sz="1400" dirty="0"/>
              <a:t>Централна апнеја у сну је поремећај који се јавља када мозак не шаље сигнале мишићима који контролишу дисање, што доводи до прекида дисања током сна. </a:t>
            </a:r>
          </a:p>
          <a:p>
            <a:pPr marL="0" lvl="0" indent="0" algn="l"/>
            <a:endParaRPr lang="sr-Cyrl-RS" sz="1400" dirty="0"/>
          </a:p>
          <a:p>
            <a:pPr marL="0" lvl="0" indent="0" algn="l"/>
            <a:r>
              <a:rPr lang="sr-Cyrl-RS" sz="1400" dirty="0"/>
              <a:t>Ова врста апнеје се разликује од опструктивне апнеје у сну, где је прекид дисања последица физичке блокаде дисајних путева. Код централне апнеје, нема опструкције, већ је узрок проблем у регулацији дисања од стране мозга.</a:t>
            </a:r>
            <a:endParaRPr sz="1400" dirty="0"/>
          </a:p>
        </p:txBody>
      </p:sp>
      <p:sp>
        <p:nvSpPr>
          <p:cNvPr id="712" name="Google Shape;712;p39"/>
          <p:cNvSpPr txBox="1">
            <a:spLocks noGrp="1"/>
          </p:cNvSpPr>
          <p:nvPr>
            <p:ph type="title"/>
          </p:nvPr>
        </p:nvSpPr>
        <p:spPr>
          <a:xfrm>
            <a:off x="3476175" y="682102"/>
            <a:ext cx="4425217" cy="753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sr-Cyrl-RS" b="0" dirty="0"/>
              <a:t>Централна апнеја</a:t>
            </a:r>
            <a:endParaRPr b="0" dirty="0"/>
          </a:p>
        </p:txBody>
      </p:sp>
      <p:grpSp>
        <p:nvGrpSpPr>
          <p:cNvPr id="713" name="Google Shape;713;p39"/>
          <p:cNvGrpSpPr/>
          <p:nvPr/>
        </p:nvGrpSpPr>
        <p:grpSpPr>
          <a:xfrm>
            <a:off x="555324" y="1403317"/>
            <a:ext cx="2996726" cy="2429742"/>
            <a:chOff x="1137075" y="1033725"/>
            <a:chExt cx="2437750" cy="1976525"/>
          </a:xfrm>
        </p:grpSpPr>
        <p:sp>
          <p:nvSpPr>
            <p:cNvPr id="714" name="Google Shape;714;p39"/>
            <p:cNvSpPr/>
            <p:nvPr/>
          </p:nvSpPr>
          <p:spPr>
            <a:xfrm>
              <a:off x="1181150" y="1162925"/>
              <a:ext cx="2336675" cy="1682425"/>
            </a:xfrm>
            <a:custGeom>
              <a:avLst/>
              <a:gdLst/>
              <a:ahLst/>
              <a:cxnLst/>
              <a:rect l="l" t="t" r="r" b="b"/>
              <a:pathLst>
                <a:path w="93467" h="67297" extrusionOk="0">
                  <a:moveTo>
                    <a:pt x="699" y="0"/>
                  </a:moveTo>
                  <a:lnTo>
                    <a:pt x="0" y="67296"/>
                  </a:lnTo>
                  <a:lnTo>
                    <a:pt x="93467" y="62524"/>
                  </a:lnTo>
                  <a:lnTo>
                    <a:pt x="93467" y="3587"/>
                  </a:lnTo>
                  <a:lnTo>
                    <a:pt x="88269" y="3283"/>
                  </a:lnTo>
                  <a:lnTo>
                    <a:pt x="6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9"/>
            <p:cNvSpPr/>
            <p:nvPr/>
          </p:nvSpPr>
          <p:spPr>
            <a:xfrm>
              <a:off x="1181150" y="1162925"/>
              <a:ext cx="2214350" cy="1682425"/>
            </a:xfrm>
            <a:custGeom>
              <a:avLst/>
              <a:gdLst/>
              <a:ahLst/>
              <a:cxnLst/>
              <a:rect l="l" t="t" r="r" b="b"/>
              <a:pathLst>
                <a:path w="88574" h="67297" extrusionOk="0">
                  <a:moveTo>
                    <a:pt x="0" y="0"/>
                  </a:moveTo>
                  <a:lnTo>
                    <a:pt x="0" y="67296"/>
                  </a:lnTo>
                  <a:lnTo>
                    <a:pt x="88573" y="62767"/>
                  </a:lnTo>
                  <a:lnTo>
                    <a:pt x="88269" y="328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9"/>
            <p:cNvSpPr/>
            <p:nvPr/>
          </p:nvSpPr>
          <p:spPr>
            <a:xfrm>
              <a:off x="2228275" y="2198900"/>
              <a:ext cx="1159625" cy="220400"/>
            </a:xfrm>
            <a:custGeom>
              <a:avLst/>
              <a:gdLst/>
              <a:ahLst/>
              <a:cxnLst/>
              <a:rect l="l" t="t" r="r" b="b"/>
              <a:pathLst>
                <a:path w="46385" h="8816" extrusionOk="0">
                  <a:moveTo>
                    <a:pt x="33406" y="1"/>
                  </a:moveTo>
                  <a:cubicBezTo>
                    <a:pt x="31534" y="1"/>
                    <a:pt x="30588" y="60"/>
                    <a:pt x="31186" y="203"/>
                  </a:cubicBezTo>
                  <a:cubicBezTo>
                    <a:pt x="32250" y="477"/>
                    <a:pt x="33861" y="750"/>
                    <a:pt x="35472" y="933"/>
                  </a:cubicBezTo>
                  <a:cubicBezTo>
                    <a:pt x="30822" y="933"/>
                    <a:pt x="22341" y="1085"/>
                    <a:pt x="18086" y="3060"/>
                  </a:cubicBezTo>
                  <a:cubicBezTo>
                    <a:pt x="12493" y="5644"/>
                    <a:pt x="0" y="6191"/>
                    <a:pt x="669" y="6252"/>
                  </a:cubicBezTo>
                  <a:cubicBezTo>
                    <a:pt x="1955" y="6400"/>
                    <a:pt x="5115" y="6443"/>
                    <a:pt x="9014" y="6443"/>
                  </a:cubicBezTo>
                  <a:cubicBezTo>
                    <a:pt x="14678" y="6443"/>
                    <a:pt x="21904" y="6351"/>
                    <a:pt x="27218" y="6351"/>
                  </a:cubicBezTo>
                  <a:cubicBezTo>
                    <a:pt x="31817" y="6351"/>
                    <a:pt x="34984" y="6420"/>
                    <a:pt x="34469" y="6678"/>
                  </a:cubicBezTo>
                  <a:cubicBezTo>
                    <a:pt x="33021" y="7402"/>
                    <a:pt x="23706" y="8816"/>
                    <a:pt x="25673" y="8816"/>
                  </a:cubicBezTo>
                  <a:cubicBezTo>
                    <a:pt x="25770" y="8816"/>
                    <a:pt x="25895" y="8812"/>
                    <a:pt x="26049" y="8805"/>
                  </a:cubicBezTo>
                  <a:cubicBezTo>
                    <a:pt x="28420" y="8684"/>
                    <a:pt x="39849" y="7741"/>
                    <a:pt x="46384" y="7012"/>
                  </a:cubicBezTo>
                  <a:lnTo>
                    <a:pt x="46384" y="5462"/>
                  </a:lnTo>
                  <a:cubicBezTo>
                    <a:pt x="45472" y="5158"/>
                    <a:pt x="45138" y="4671"/>
                    <a:pt x="46384" y="3760"/>
                  </a:cubicBezTo>
                  <a:lnTo>
                    <a:pt x="46384" y="325"/>
                  </a:lnTo>
                  <a:cubicBezTo>
                    <a:pt x="41370" y="141"/>
                    <a:pt x="36290" y="1"/>
                    <a:pt x="33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9"/>
            <p:cNvSpPr/>
            <p:nvPr/>
          </p:nvSpPr>
          <p:spPr>
            <a:xfrm>
              <a:off x="2371825" y="1290575"/>
              <a:ext cx="1016075" cy="232550"/>
            </a:xfrm>
            <a:custGeom>
              <a:avLst/>
              <a:gdLst/>
              <a:ahLst/>
              <a:cxnLst/>
              <a:rect l="l" t="t" r="r" b="b"/>
              <a:pathLst>
                <a:path w="40643" h="9302" extrusionOk="0">
                  <a:moveTo>
                    <a:pt x="40642" y="1"/>
                  </a:moveTo>
                  <a:cubicBezTo>
                    <a:pt x="40642" y="1"/>
                    <a:pt x="19639" y="122"/>
                    <a:pt x="19943" y="882"/>
                  </a:cubicBezTo>
                  <a:cubicBezTo>
                    <a:pt x="20247" y="1642"/>
                    <a:pt x="30247" y="1946"/>
                    <a:pt x="31919" y="2554"/>
                  </a:cubicBezTo>
                  <a:cubicBezTo>
                    <a:pt x="33590" y="3162"/>
                    <a:pt x="4593" y="4682"/>
                    <a:pt x="1705" y="5138"/>
                  </a:cubicBezTo>
                  <a:cubicBezTo>
                    <a:pt x="1" y="5407"/>
                    <a:pt x="5910" y="5729"/>
                    <a:pt x="12289" y="5729"/>
                  </a:cubicBezTo>
                  <a:cubicBezTo>
                    <a:pt x="16718" y="5729"/>
                    <a:pt x="21373" y="5574"/>
                    <a:pt x="23864" y="5138"/>
                  </a:cubicBezTo>
                  <a:cubicBezTo>
                    <a:pt x="27272" y="4541"/>
                    <a:pt x="30614" y="4136"/>
                    <a:pt x="33213" y="4136"/>
                  </a:cubicBezTo>
                  <a:cubicBezTo>
                    <a:pt x="35250" y="4136"/>
                    <a:pt x="36832" y="4385"/>
                    <a:pt x="37633" y="4986"/>
                  </a:cubicBezTo>
                  <a:cubicBezTo>
                    <a:pt x="39457" y="6323"/>
                    <a:pt x="30034" y="7265"/>
                    <a:pt x="29882" y="7843"/>
                  </a:cubicBezTo>
                  <a:cubicBezTo>
                    <a:pt x="29730" y="8451"/>
                    <a:pt x="40642" y="9302"/>
                    <a:pt x="40642" y="9302"/>
                  </a:cubicBezTo>
                  <a:lnTo>
                    <a:pt x="406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9"/>
            <p:cNvSpPr/>
            <p:nvPr/>
          </p:nvSpPr>
          <p:spPr>
            <a:xfrm>
              <a:off x="2334650" y="1457450"/>
              <a:ext cx="485600" cy="442650"/>
            </a:xfrm>
            <a:custGeom>
              <a:avLst/>
              <a:gdLst/>
              <a:ahLst/>
              <a:cxnLst/>
              <a:rect l="l" t="t" r="r" b="b"/>
              <a:pathLst>
                <a:path w="19424" h="17706" extrusionOk="0">
                  <a:moveTo>
                    <a:pt x="9677" y="1"/>
                  </a:moveTo>
                  <a:cubicBezTo>
                    <a:pt x="5654" y="1"/>
                    <a:pt x="2007" y="2803"/>
                    <a:pt x="1065" y="6913"/>
                  </a:cubicBezTo>
                  <a:cubicBezTo>
                    <a:pt x="1" y="11654"/>
                    <a:pt x="2980" y="16396"/>
                    <a:pt x="7752" y="17490"/>
                  </a:cubicBezTo>
                  <a:cubicBezTo>
                    <a:pt x="8404" y="17636"/>
                    <a:pt x="9057" y="17706"/>
                    <a:pt x="9699" y="17706"/>
                  </a:cubicBezTo>
                  <a:cubicBezTo>
                    <a:pt x="13752" y="17706"/>
                    <a:pt x="17411" y="14923"/>
                    <a:pt x="18329" y="10803"/>
                  </a:cubicBezTo>
                  <a:cubicBezTo>
                    <a:pt x="19424" y="6031"/>
                    <a:pt x="16414" y="1289"/>
                    <a:pt x="11642" y="226"/>
                  </a:cubicBezTo>
                  <a:cubicBezTo>
                    <a:pt x="10984" y="74"/>
                    <a:pt x="10326" y="1"/>
                    <a:pt x="9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9"/>
            <p:cNvSpPr/>
            <p:nvPr/>
          </p:nvSpPr>
          <p:spPr>
            <a:xfrm>
              <a:off x="1612750" y="1740250"/>
              <a:ext cx="1152800" cy="259825"/>
            </a:xfrm>
            <a:custGeom>
              <a:avLst/>
              <a:gdLst/>
              <a:ahLst/>
              <a:cxnLst/>
              <a:rect l="l" t="t" r="r" b="b"/>
              <a:pathLst>
                <a:path w="46112" h="10393" extrusionOk="0">
                  <a:moveTo>
                    <a:pt x="24173" y="1"/>
                  </a:moveTo>
                  <a:cubicBezTo>
                    <a:pt x="23961" y="1"/>
                    <a:pt x="23752" y="20"/>
                    <a:pt x="23557" y="69"/>
                  </a:cubicBezTo>
                  <a:cubicBezTo>
                    <a:pt x="23041" y="221"/>
                    <a:pt x="22554" y="586"/>
                    <a:pt x="22524" y="1133"/>
                  </a:cubicBezTo>
                  <a:cubicBezTo>
                    <a:pt x="21225" y="881"/>
                    <a:pt x="19432" y="171"/>
                    <a:pt x="18082" y="171"/>
                  </a:cubicBezTo>
                  <a:cubicBezTo>
                    <a:pt x="17316" y="171"/>
                    <a:pt x="16692" y="400"/>
                    <a:pt x="16384" y="1072"/>
                  </a:cubicBezTo>
                  <a:cubicBezTo>
                    <a:pt x="16111" y="1649"/>
                    <a:pt x="16931" y="2136"/>
                    <a:pt x="17235" y="2683"/>
                  </a:cubicBezTo>
                  <a:cubicBezTo>
                    <a:pt x="15199" y="2592"/>
                    <a:pt x="14348" y="1832"/>
                    <a:pt x="12311" y="1771"/>
                  </a:cubicBezTo>
                  <a:cubicBezTo>
                    <a:pt x="12233" y="1761"/>
                    <a:pt x="12155" y="1756"/>
                    <a:pt x="12077" y="1756"/>
                  </a:cubicBezTo>
                  <a:cubicBezTo>
                    <a:pt x="11224" y="1756"/>
                    <a:pt x="10442" y="2346"/>
                    <a:pt x="9940" y="2987"/>
                  </a:cubicBezTo>
                  <a:cubicBezTo>
                    <a:pt x="9332" y="3716"/>
                    <a:pt x="8876" y="4567"/>
                    <a:pt x="8208" y="5236"/>
                  </a:cubicBezTo>
                  <a:cubicBezTo>
                    <a:pt x="7387" y="5905"/>
                    <a:pt x="6384" y="6269"/>
                    <a:pt x="5381" y="6634"/>
                  </a:cubicBezTo>
                  <a:cubicBezTo>
                    <a:pt x="3588" y="7273"/>
                    <a:pt x="1764" y="7880"/>
                    <a:pt x="1" y="8488"/>
                  </a:cubicBezTo>
                  <a:cubicBezTo>
                    <a:pt x="7022" y="9127"/>
                    <a:pt x="14044" y="9735"/>
                    <a:pt x="21065" y="10343"/>
                  </a:cubicBezTo>
                  <a:cubicBezTo>
                    <a:pt x="21301" y="10367"/>
                    <a:pt x="21547" y="10392"/>
                    <a:pt x="21792" y="10392"/>
                  </a:cubicBezTo>
                  <a:cubicBezTo>
                    <a:pt x="22149" y="10392"/>
                    <a:pt x="22504" y="10340"/>
                    <a:pt x="22828" y="10160"/>
                  </a:cubicBezTo>
                  <a:cubicBezTo>
                    <a:pt x="23102" y="10008"/>
                    <a:pt x="23314" y="9795"/>
                    <a:pt x="23618" y="9674"/>
                  </a:cubicBezTo>
                  <a:cubicBezTo>
                    <a:pt x="23785" y="9613"/>
                    <a:pt x="23968" y="9590"/>
                    <a:pt x="24150" y="9590"/>
                  </a:cubicBezTo>
                  <a:cubicBezTo>
                    <a:pt x="24333" y="9590"/>
                    <a:pt x="24515" y="9613"/>
                    <a:pt x="24682" y="9643"/>
                  </a:cubicBezTo>
                  <a:cubicBezTo>
                    <a:pt x="25263" y="9694"/>
                    <a:pt x="25843" y="9714"/>
                    <a:pt x="26424" y="9714"/>
                  </a:cubicBezTo>
                  <a:cubicBezTo>
                    <a:pt x="29004" y="9714"/>
                    <a:pt x="31579" y="9309"/>
                    <a:pt x="34135" y="9309"/>
                  </a:cubicBezTo>
                  <a:cubicBezTo>
                    <a:pt x="36633" y="9309"/>
                    <a:pt x="39179" y="9698"/>
                    <a:pt x="41668" y="9698"/>
                  </a:cubicBezTo>
                  <a:cubicBezTo>
                    <a:pt x="43177" y="9698"/>
                    <a:pt x="44666" y="9555"/>
                    <a:pt x="46111" y="9096"/>
                  </a:cubicBezTo>
                  <a:cubicBezTo>
                    <a:pt x="39515" y="6969"/>
                    <a:pt x="32008" y="7850"/>
                    <a:pt x="25898" y="4537"/>
                  </a:cubicBezTo>
                  <a:cubicBezTo>
                    <a:pt x="29090" y="2136"/>
                    <a:pt x="33801" y="3777"/>
                    <a:pt x="37448" y="2196"/>
                  </a:cubicBezTo>
                  <a:cubicBezTo>
                    <a:pt x="33345" y="1497"/>
                    <a:pt x="29211" y="768"/>
                    <a:pt x="25108" y="99"/>
                  </a:cubicBezTo>
                  <a:cubicBezTo>
                    <a:pt x="24816" y="44"/>
                    <a:pt x="24491" y="1"/>
                    <a:pt x="24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9"/>
            <p:cNvSpPr/>
            <p:nvPr/>
          </p:nvSpPr>
          <p:spPr>
            <a:xfrm>
              <a:off x="1181150" y="1070975"/>
              <a:ext cx="430875" cy="1936150"/>
            </a:xfrm>
            <a:custGeom>
              <a:avLst/>
              <a:gdLst/>
              <a:ahLst/>
              <a:cxnLst/>
              <a:rect l="l" t="t" r="r" b="b"/>
              <a:pathLst>
                <a:path w="17235" h="77446" extrusionOk="0">
                  <a:moveTo>
                    <a:pt x="0" y="1"/>
                  </a:moveTo>
                  <a:lnTo>
                    <a:pt x="6596" y="426"/>
                  </a:lnTo>
                  <a:cubicBezTo>
                    <a:pt x="6596" y="426"/>
                    <a:pt x="9180" y="456"/>
                    <a:pt x="9180" y="3861"/>
                  </a:cubicBezTo>
                  <a:lnTo>
                    <a:pt x="9180" y="77205"/>
                  </a:lnTo>
                  <a:lnTo>
                    <a:pt x="8967" y="77236"/>
                  </a:lnTo>
                  <a:cubicBezTo>
                    <a:pt x="9429" y="77381"/>
                    <a:pt x="9942" y="77445"/>
                    <a:pt x="10489" y="77445"/>
                  </a:cubicBezTo>
                  <a:cubicBezTo>
                    <a:pt x="12570" y="77445"/>
                    <a:pt x="15141" y="76522"/>
                    <a:pt x="17234" y="75655"/>
                  </a:cubicBezTo>
                  <a:lnTo>
                    <a:pt x="17234" y="1034"/>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9"/>
            <p:cNvSpPr/>
            <p:nvPr/>
          </p:nvSpPr>
          <p:spPr>
            <a:xfrm>
              <a:off x="1774625" y="1105925"/>
              <a:ext cx="84375" cy="1853400"/>
            </a:xfrm>
            <a:custGeom>
              <a:avLst/>
              <a:gdLst/>
              <a:ahLst/>
              <a:cxnLst/>
              <a:rect l="l" t="t" r="r" b="b"/>
              <a:pathLst>
                <a:path w="3375" h="74136" extrusionOk="0">
                  <a:moveTo>
                    <a:pt x="0" y="1"/>
                  </a:moveTo>
                  <a:lnTo>
                    <a:pt x="0" y="73041"/>
                  </a:lnTo>
                  <a:cubicBezTo>
                    <a:pt x="1763" y="73467"/>
                    <a:pt x="3374" y="74136"/>
                    <a:pt x="3374" y="74136"/>
                  </a:cubicBezTo>
                  <a:lnTo>
                    <a:pt x="3374" y="244"/>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9"/>
            <p:cNvSpPr/>
            <p:nvPr/>
          </p:nvSpPr>
          <p:spPr>
            <a:xfrm>
              <a:off x="1182650" y="1070975"/>
              <a:ext cx="228000" cy="1939275"/>
            </a:xfrm>
            <a:custGeom>
              <a:avLst/>
              <a:gdLst/>
              <a:ahLst/>
              <a:cxnLst/>
              <a:rect l="l" t="t" r="r" b="b"/>
              <a:pathLst>
                <a:path w="9120" h="77571" extrusionOk="0">
                  <a:moveTo>
                    <a:pt x="1" y="1"/>
                  </a:moveTo>
                  <a:lnTo>
                    <a:pt x="1" y="77570"/>
                  </a:lnTo>
                  <a:cubicBezTo>
                    <a:pt x="1" y="77570"/>
                    <a:pt x="2912" y="76759"/>
                    <a:pt x="5730" y="76759"/>
                  </a:cubicBezTo>
                  <a:cubicBezTo>
                    <a:pt x="6808" y="76759"/>
                    <a:pt x="7872" y="76877"/>
                    <a:pt x="8755" y="77205"/>
                  </a:cubicBezTo>
                  <a:cubicBezTo>
                    <a:pt x="8816" y="77205"/>
                    <a:pt x="8876" y="77236"/>
                    <a:pt x="8907" y="77236"/>
                  </a:cubicBezTo>
                  <a:lnTo>
                    <a:pt x="9120" y="77205"/>
                  </a:lnTo>
                  <a:lnTo>
                    <a:pt x="9120" y="3891"/>
                  </a:lnTo>
                  <a:cubicBezTo>
                    <a:pt x="9120" y="456"/>
                    <a:pt x="6536" y="396"/>
                    <a:pt x="6536" y="396"/>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9"/>
            <p:cNvSpPr/>
            <p:nvPr/>
          </p:nvSpPr>
          <p:spPr>
            <a:xfrm>
              <a:off x="1610475" y="1096800"/>
              <a:ext cx="164925" cy="1865575"/>
            </a:xfrm>
            <a:custGeom>
              <a:avLst/>
              <a:gdLst/>
              <a:ahLst/>
              <a:cxnLst/>
              <a:rect l="l" t="t" r="r" b="b"/>
              <a:pathLst>
                <a:path w="6597" h="74623" extrusionOk="0">
                  <a:moveTo>
                    <a:pt x="1" y="1"/>
                  </a:moveTo>
                  <a:lnTo>
                    <a:pt x="1" y="74622"/>
                  </a:lnTo>
                  <a:cubicBezTo>
                    <a:pt x="1277" y="74075"/>
                    <a:pt x="2280" y="73589"/>
                    <a:pt x="2949" y="73285"/>
                  </a:cubicBezTo>
                  <a:cubicBezTo>
                    <a:pt x="3316" y="73113"/>
                    <a:pt x="3763" y="73045"/>
                    <a:pt x="4252" y="73045"/>
                  </a:cubicBezTo>
                  <a:cubicBezTo>
                    <a:pt x="4978" y="73045"/>
                    <a:pt x="5798" y="73194"/>
                    <a:pt x="6597" y="73376"/>
                  </a:cubicBezTo>
                  <a:lnTo>
                    <a:pt x="6597" y="366"/>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9"/>
            <p:cNvSpPr/>
            <p:nvPr/>
          </p:nvSpPr>
          <p:spPr>
            <a:xfrm>
              <a:off x="1137075" y="1033725"/>
              <a:ext cx="2437750" cy="199125"/>
            </a:xfrm>
            <a:custGeom>
              <a:avLst/>
              <a:gdLst/>
              <a:ahLst/>
              <a:cxnLst/>
              <a:rect l="l" t="t" r="r" b="b"/>
              <a:pathLst>
                <a:path w="97510" h="7965" extrusionOk="0">
                  <a:moveTo>
                    <a:pt x="1817" y="0"/>
                  </a:moveTo>
                  <a:cubicBezTo>
                    <a:pt x="905" y="0"/>
                    <a:pt x="150" y="598"/>
                    <a:pt x="61" y="1399"/>
                  </a:cubicBezTo>
                  <a:cubicBezTo>
                    <a:pt x="0" y="2220"/>
                    <a:pt x="699" y="2949"/>
                    <a:pt x="1672" y="2980"/>
                  </a:cubicBezTo>
                  <a:lnTo>
                    <a:pt x="95625" y="7965"/>
                  </a:lnTo>
                  <a:lnTo>
                    <a:pt x="95747" y="7965"/>
                  </a:lnTo>
                  <a:cubicBezTo>
                    <a:pt x="96658" y="7965"/>
                    <a:pt x="97418" y="7326"/>
                    <a:pt x="97449" y="6536"/>
                  </a:cubicBezTo>
                  <a:cubicBezTo>
                    <a:pt x="97510" y="5746"/>
                    <a:pt x="96810" y="5016"/>
                    <a:pt x="95838" y="4986"/>
                  </a:cubicBezTo>
                  <a:lnTo>
                    <a:pt x="1885" y="1"/>
                  </a:lnTo>
                  <a:cubicBezTo>
                    <a:pt x="1862" y="0"/>
                    <a:pt x="1840" y="0"/>
                    <a:pt x="18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9"/>
            <p:cNvSpPr/>
            <p:nvPr/>
          </p:nvSpPr>
          <p:spPr>
            <a:xfrm>
              <a:off x="1836175" y="1143175"/>
              <a:ext cx="22825" cy="1815400"/>
            </a:xfrm>
            <a:custGeom>
              <a:avLst/>
              <a:gdLst/>
              <a:ahLst/>
              <a:cxnLst/>
              <a:rect l="l" t="t" r="r" b="b"/>
              <a:pathLst>
                <a:path w="913" h="72616" extrusionOk="0">
                  <a:moveTo>
                    <a:pt x="183" y="0"/>
                  </a:moveTo>
                  <a:lnTo>
                    <a:pt x="0" y="72281"/>
                  </a:lnTo>
                  <a:lnTo>
                    <a:pt x="912" y="72615"/>
                  </a:lnTo>
                  <a:lnTo>
                    <a:pt x="9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6" name="Google Shape;726;p39"/>
          <p:cNvSpPr/>
          <p:nvPr/>
        </p:nvSpPr>
        <p:spPr>
          <a:xfrm>
            <a:off x="7971998" y="1163986"/>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9"/>
          <p:cNvSpPr/>
          <p:nvPr/>
        </p:nvSpPr>
        <p:spPr>
          <a:xfrm>
            <a:off x="8054519" y="4178600"/>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9"/>
          <p:cNvSpPr/>
          <p:nvPr/>
        </p:nvSpPr>
        <p:spPr>
          <a:xfrm>
            <a:off x="7571948" y="4771911"/>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9" name="Google Shape;729;p39"/>
          <p:cNvGrpSpPr/>
          <p:nvPr/>
        </p:nvGrpSpPr>
        <p:grpSpPr>
          <a:xfrm>
            <a:off x="2178664" y="2650780"/>
            <a:ext cx="2097350" cy="1697750"/>
            <a:chOff x="958375" y="1041900"/>
            <a:chExt cx="2097350" cy="1697750"/>
          </a:xfrm>
        </p:grpSpPr>
        <p:sp>
          <p:nvSpPr>
            <p:cNvPr id="730" name="Google Shape;730;p39"/>
            <p:cNvSpPr/>
            <p:nvPr/>
          </p:nvSpPr>
          <p:spPr>
            <a:xfrm>
              <a:off x="1331975" y="1041900"/>
              <a:ext cx="1348475" cy="1039225"/>
            </a:xfrm>
            <a:custGeom>
              <a:avLst/>
              <a:gdLst/>
              <a:ahLst/>
              <a:cxnLst/>
              <a:rect l="l" t="t" r="r" b="b"/>
              <a:pathLst>
                <a:path w="53939" h="41569" extrusionOk="0">
                  <a:moveTo>
                    <a:pt x="27197" y="0"/>
                  </a:moveTo>
                  <a:cubicBezTo>
                    <a:pt x="18481" y="0"/>
                    <a:pt x="9735" y="4376"/>
                    <a:pt x="5371" y="13815"/>
                  </a:cubicBezTo>
                  <a:cubicBezTo>
                    <a:pt x="967" y="23389"/>
                    <a:pt x="0" y="37099"/>
                    <a:pt x="0" y="37099"/>
                  </a:cubicBezTo>
                  <a:lnTo>
                    <a:pt x="2468" y="41568"/>
                  </a:lnTo>
                  <a:cubicBezTo>
                    <a:pt x="2468" y="41568"/>
                    <a:pt x="2202" y="28059"/>
                    <a:pt x="6405" y="17885"/>
                  </a:cubicBezTo>
                  <a:cubicBezTo>
                    <a:pt x="11208" y="6277"/>
                    <a:pt x="18180" y="2674"/>
                    <a:pt x="27053" y="2674"/>
                  </a:cubicBezTo>
                  <a:cubicBezTo>
                    <a:pt x="35926" y="2674"/>
                    <a:pt x="40229" y="3775"/>
                    <a:pt x="46200" y="14582"/>
                  </a:cubicBezTo>
                  <a:cubicBezTo>
                    <a:pt x="51871" y="24823"/>
                    <a:pt x="51437" y="41568"/>
                    <a:pt x="51437" y="41568"/>
                  </a:cubicBezTo>
                  <a:lnTo>
                    <a:pt x="53939" y="37099"/>
                  </a:lnTo>
                  <a:cubicBezTo>
                    <a:pt x="53939" y="37099"/>
                    <a:pt x="53739" y="22355"/>
                    <a:pt x="49069" y="12881"/>
                  </a:cubicBezTo>
                  <a:cubicBezTo>
                    <a:pt x="44912" y="4535"/>
                    <a:pt x="36070" y="0"/>
                    <a:pt x="271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9"/>
            <p:cNvSpPr/>
            <p:nvPr/>
          </p:nvSpPr>
          <p:spPr>
            <a:xfrm>
              <a:off x="1443700" y="1167100"/>
              <a:ext cx="1131675" cy="1446075"/>
            </a:xfrm>
            <a:custGeom>
              <a:avLst/>
              <a:gdLst/>
              <a:ahLst/>
              <a:cxnLst/>
              <a:rect l="l" t="t" r="r" b="b"/>
              <a:pathLst>
                <a:path w="45267" h="57843" extrusionOk="0">
                  <a:moveTo>
                    <a:pt x="22684" y="1"/>
                  </a:moveTo>
                  <a:cubicBezTo>
                    <a:pt x="20115" y="1"/>
                    <a:pt x="18047" y="3170"/>
                    <a:pt x="15579" y="6873"/>
                  </a:cubicBezTo>
                  <a:cubicBezTo>
                    <a:pt x="13110" y="10575"/>
                    <a:pt x="1" y="28021"/>
                    <a:pt x="1" y="39763"/>
                  </a:cubicBezTo>
                  <a:cubicBezTo>
                    <a:pt x="1" y="51538"/>
                    <a:pt x="6939" y="57842"/>
                    <a:pt x="22617" y="57842"/>
                  </a:cubicBezTo>
                  <a:cubicBezTo>
                    <a:pt x="38295" y="57842"/>
                    <a:pt x="45267" y="51571"/>
                    <a:pt x="45267" y="39763"/>
                  </a:cubicBezTo>
                  <a:cubicBezTo>
                    <a:pt x="45267" y="27954"/>
                    <a:pt x="32191" y="10642"/>
                    <a:pt x="29756" y="6873"/>
                  </a:cubicBezTo>
                  <a:cubicBezTo>
                    <a:pt x="27287" y="3170"/>
                    <a:pt x="25219" y="1"/>
                    <a:pt x="226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9"/>
            <p:cNvSpPr/>
            <p:nvPr/>
          </p:nvSpPr>
          <p:spPr>
            <a:xfrm>
              <a:off x="1498750" y="1266350"/>
              <a:ext cx="553750" cy="1153350"/>
            </a:xfrm>
            <a:custGeom>
              <a:avLst/>
              <a:gdLst/>
              <a:ahLst/>
              <a:cxnLst/>
              <a:rect l="l" t="t" r="r" b="b"/>
              <a:pathLst>
                <a:path w="22150" h="46134" extrusionOk="0">
                  <a:moveTo>
                    <a:pt x="20615" y="0"/>
                  </a:moveTo>
                  <a:lnTo>
                    <a:pt x="20615" y="0"/>
                  </a:lnTo>
                  <a:cubicBezTo>
                    <a:pt x="19047" y="734"/>
                    <a:pt x="17713" y="3436"/>
                    <a:pt x="16779" y="4737"/>
                  </a:cubicBezTo>
                  <a:cubicBezTo>
                    <a:pt x="15545" y="6572"/>
                    <a:pt x="14211" y="8340"/>
                    <a:pt x="12843" y="10074"/>
                  </a:cubicBezTo>
                  <a:cubicBezTo>
                    <a:pt x="9174" y="14811"/>
                    <a:pt x="5871" y="19815"/>
                    <a:pt x="3870" y="25519"/>
                  </a:cubicBezTo>
                  <a:cubicBezTo>
                    <a:pt x="1768" y="31523"/>
                    <a:pt x="0" y="42031"/>
                    <a:pt x="6038" y="46133"/>
                  </a:cubicBezTo>
                  <a:cubicBezTo>
                    <a:pt x="5805" y="44366"/>
                    <a:pt x="5004" y="42598"/>
                    <a:pt x="4671" y="40896"/>
                  </a:cubicBezTo>
                  <a:cubicBezTo>
                    <a:pt x="4237" y="38728"/>
                    <a:pt x="4404" y="36527"/>
                    <a:pt x="4771" y="34392"/>
                  </a:cubicBezTo>
                  <a:cubicBezTo>
                    <a:pt x="5571" y="29922"/>
                    <a:pt x="7806" y="25752"/>
                    <a:pt x="10742" y="22283"/>
                  </a:cubicBezTo>
                  <a:cubicBezTo>
                    <a:pt x="13744" y="18747"/>
                    <a:pt x="17913" y="16112"/>
                    <a:pt x="20148" y="11942"/>
                  </a:cubicBezTo>
                  <a:cubicBezTo>
                    <a:pt x="22150" y="8173"/>
                    <a:pt x="21816" y="3937"/>
                    <a:pt x="20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9"/>
            <p:cNvSpPr/>
            <p:nvPr/>
          </p:nvSpPr>
          <p:spPr>
            <a:xfrm>
              <a:off x="1692225" y="1298050"/>
              <a:ext cx="794750" cy="1220875"/>
            </a:xfrm>
            <a:custGeom>
              <a:avLst/>
              <a:gdLst/>
              <a:ahLst/>
              <a:cxnLst/>
              <a:rect l="l" t="t" r="r" b="b"/>
              <a:pathLst>
                <a:path w="31790" h="48835" extrusionOk="0">
                  <a:moveTo>
                    <a:pt x="14778" y="0"/>
                  </a:moveTo>
                  <a:lnTo>
                    <a:pt x="14778" y="0"/>
                  </a:lnTo>
                  <a:cubicBezTo>
                    <a:pt x="15778" y="3503"/>
                    <a:pt x="16045" y="7138"/>
                    <a:pt x="15011" y="10741"/>
                  </a:cubicBezTo>
                  <a:cubicBezTo>
                    <a:pt x="13777" y="14777"/>
                    <a:pt x="10708" y="17746"/>
                    <a:pt x="7706" y="20581"/>
                  </a:cubicBezTo>
                  <a:cubicBezTo>
                    <a:pt x="4270" y="23850"/>
                    <a:pt x="1468" y="27653"/>
                    <a:pt x="501" y="32457"/>
                  </a:cubicBezTo>
                  <a:cubicBezTo>
                    <a:pt x="0" y="34992"/>
                    <a:pt x="367" y="37160"/>
                    <a:pt x="1101" y="39628"/>
                  </a:cubicBezTo>
                  <a:cubicBezTo>
                    <a:pt x="1668" y="41663"/>
                    <a:pt x="2035" y="43631"/>
                    <a:pt x="1501" y="45699"/>
                  </a:cubicBezTo>
                  <a:cubicBezTo>
                    <a:pt x="1401" y="46200"/>
                    <a:pt x="1001" y="46633"/>
                    <a:pt x="501" y="46834"/>
                  </a:cubicBezTo>
                  <a:cubicBezTo>
                    <a:pt x="3503" y="48168"/>
                    <a:pt x="7339" y="48835"/>
                    <a:pt x="12142" y="48835"/>
                  </a:cubicBezTo>
                  <a:cubicBezTo>
                    <a:pt x="25719" y="48835"/>
                    <a:pt x="31790" y="43431"/>
                    <a:pt x="31790" y="33190"/>
                  </a:cubicBezTo>
                  <a:cubicBezTo>
                    <a:pt x="31790" y="22983"/>
                    <a:pt x="20382" y="7906"/>
                    <a:pt x="18280" y="4670"/>
                  </a:cubicBezTo>
                  <a:cubicBezTo>
                    <a:pt x="17046" y="2835"/>
                    <a:pt x="15945" y="1134"/>
                    <a:pt x="14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9"/>
            <p:cNvSpPr/>
            <p:nvPr/>
          </p:nvSpPr>
          <p:spPr>
            <a:xfrm>
              <a:off x="1773950" y="1917650"/>
              <a:ext cx="454525" cy="454525"/>
            </a:xfrm>
            <a:custGeom>
              <a:avLst/>
              <a:gdLst/>
              <a:ahLst/>
              <a:cxnLst/>
              <a:rect l="l" t="t" r="r" b="b"/>
              <a:pathLst>
                <a:path w="18181" h="18181" extrusionOk="0">
                  <a:moveTo>
                    <a:pt x="9074" y="0"/>
                  </a:moveTo>
                  <a:cubicBezTo>
                    <a:pt x="4070" y="0"/>
                    <a:pt x="0" y="4070"/>
                    <a:pt x="0" y="9074"/>
                  </a:cubicBezTo>
                  <a:cubicBezTo>
                    <a:pt x="0" y="14111"/>
                    <a:pt x="4070" y="18180"/>
                    <a:pt x="9074" y="18180"/>
                  </a:cubicBezTo>
                  <a:cubicBezTo>
                    <a:pt x="14110" y="18180"/>
                    <a:pt x="18180" y="14111"/>
                    <a:pt x="18180" y="9074"/>
                  </a:cubicBezTo>
                  <a:cubicBezTo>
                    <a:pt x="18180" y="4070"/>
                    <a:pt x="14110" y="0"/>
                    <a:pt x="9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9"/>
            <p:cNvSpPr/>
            <p:nvPr/>
          </p:nvSpPr>
          <p:spPr>
            <a:xfrm>
              <a:off x="1781450" y="1944750"/>
              <a:ext cx="438675" cy="400300"/>
            </a:xfrm>
            <a:custGeom>
              <a:avLst/>
              <a:gdLst/>
              <a:ahLst/>
              <a:cxnLst/>
              <a:rect l="l" t="t" r="r" b="b"/>
              <a:pathLst>
                <a:path w="17547" h="16012" extrusionOk="0">
                  <a:moveTo>
                    <a:pt x="8774" y="1"/>
                  </a:moveTo>
                  <a:cubicBezTo>
                    <a:pt x="6722" y="1"/>
                    <a:pt x="4671" y="784"/>
                    <a:pt x="3103" y="2352"/>
                  </a:cubicBezTo>
                  <a:cubicBezTo>
                    <a:pt x="1" y="5454"/>
                    <a:pt x="1" y="10525"/>
                    <a:pt x="3103" y="13660"/>
                  </a:cubicBezTo>
                  <a:cubicBezTo>
                    <a:pt x="4671" y="15228"/>
                    <a:pt x="6722" y="16012"/>
                    <a:pt x="8774" y="16012"/>
                  </a:cubicBezTo>
                  <a:cubicBezTo>
                    <a:pt x="10825" y="16012"/>
                    <a:pt x="12876" y="15228"/>
                    <a:pt x="14444" y="13660"/>
                  </a:cubicBezTo>
                  <a:cubicBezTo>
                    <a:pt x="17546" y="10525"/>
                    <a:pt x="17546" y="5454"/>
                    <a:pt x="14444" y="2352"/>
                  </a:cubicBezTo>
                  <a:cubicBezTo>
                    <a:pt x="12876" y="784"/>
                    <a:pt x="10825" y="1"/>
                    <a:pt x="8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9"/>
            <p:cNvSpPr/>
            <p:nvPr/>
          </p:nvSpPr>
          <p:spPr>
            <a:xfrm>
              <a:off x="1818975" y="1978950"/>
              <a:ext cx="363625" cy="331300"/>
            </a:xfrm>
            <a:custGeom>
              <a:avLst/>
              <a:gdLst/>
              <a:ahLst/>
              <a:cxnLst/>
              <a:rect l="l" t="t" r="r" b="b"/>
              <a:pathLst>
                <a:path w="14545" h="13252" extrusionOk="0">
                  <a:moveTo>
                    <a:pt x="7273" y="0"/>
                  </a:moveTo>
                  <a:cubicBezTo>
                    <a:pt x="5571" y="0"/>
                    <a:pt x="3870" y="651"/>
                    <a:pt x="2569" y="1952"/>
                  </a:cubicBezTo>
                  <a:cubicBezTo>
                    <a:pt x="1" y="4520"/>
                    <a:pt x="1" y="8723"/>
                    <a:pt x="2569" y="11325"/>
                  </a:cubicBezTo>
                  <a:cubicBezTo>
                    <a:pt x="3870" y="12609"/>
                    <a:pt x="5571" y="13251"/>
                    <a:pt x="7273" y="13251"/>
                  </a:cubicBezTo>
                  <a:cubicBezTo>
                    <a:pt x="8974" y="13251"/>
                    <a:pt x="10675" y="12609"/>
                    <a:pt x="11976" y="11325"/>
                  </a:cubicBezTo>
                  <a:cubicBezTo>
                    <a:pt x="14544" y="8723"/>
                    <a:pt x="14544" y="4520"/>
                    <a:pt x="11976" y="1952"/>
                  </a:cubicBezTo>
                  <a:cubicBezTo>
                    <a:pt x="10675" y="651"/>
                    <a:pt x="8974" y="0"/>
                    <a:pt x="72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9"/>
            <p:cNvSpPr/>
            <p:nvPr/>
          </p:nvSpPr>
          <p:spPr>
            <a:xfrm>
              <a:off x="1858175" y="2001875"/>
              <a:ext cx="286050" cy="285225"/>
            </a:xfrm>
            <a:custGeom>
              <a:avLst/>
              <a:gdLst/>
              <a:ahLst/>
              <a:cxnLst/>
              <a:rect l="l" t="t" r="r" b="b"/>
              <a:pathLst>
                <a:path w="11442" h="11409" extrusionOk="0">
                  <a:moveTo>
                    <a:pt x="5705" y="1"/>
                  </a:moveTo>
                  <a:cubicBezTo>
                    <a:pt x="2569" y="1"/>
                    <a:pt x="0" y="2569"/>
                    <a:pt x="0" y="5705"/>
                  </a:cubicBezTo>
                  <a:cubicBezTo>
                    <a:pt x="0" y="8874"/>
                    <a:pt x="2569" y="11409"/>
                    <a:pt x="5705" y="11409"/>
                  </a:cubicBezTo>
                  <a:cubicBezTo>
                    <a:pt x="8873" y="11409"/>
                    <a:pt x="11442" y="8874"/>
                    <a:pt x="11442" y="5705"/>
                  </a:cubicBezTo>
                  <a:cubicBezTo>
                    <a:pt x="11442" y="2569"/>
                    <a:pt x="8873" y="1"/>
                    <a:pt x="57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9"/>
            <p:cNvSpPr/>
            <p:nvPr/>
          </p:nvSpPr>
          <p:spPr>
            <a:xfrm>
              <a:off x="1883200" y="2026900"/>
              <a:ext cx="236025" cy="235175"/>
            </a:xfrm>
            <a:custGeom>
              <a:avLst/>
              <a:gdLst/>
              <a:ahLst/>
              <a:cxnLst/>
              <a:rect l="l" t="t" r="r" b="b"/>
              <a:pathLst>
                <a:path w="9441" h="9407" extrusionOk="0">
                  <a:moveTo>
                    <a:pt x="4704" y="0"/>
                  </a:moveTo>
                  <a:cubicBezTo>
                    <a:pt x="2102" y="0"/>
                    <a:pt x="0" y="2102"/>
                    <a:pt x="0" y="4704"/>
                  </a:cubicBezTo>
                  <a:cubicBezTo>
                    <a:pt x="0" y="7305"/>
                    <a:pt x="2102" y="9407"/>
                    <a:pt x="4704" y="9407"/>
                  </a:cubicBezTo>
                  <a:cubicBezTo>
                    <a:pt x="7305" y="9407"/>
                    <a:pt x="9440" y="7305"/>
                    <a:pt x="9440" y="4704"/>
                  </a:cubicBezTo>
                  <a:cubicBezTo>
                    <a:pt x="9440" y="2102"/>
                    <a:pt x="7305" y="0"/>
                    <a:pt x="47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9"/>
            <p:cNvSpPr/>
            <p:nvPr/>
          </p:nvSpPr>
          <p:spPr>
            <a:xfrm>
              <a:off x="1992425" y="1968525"/>
              <a:ext cx="15875" cy="45875"/>
            </a:xfrm>
            <a:custGeom>
              <a:avLst/>
              <a:gdLst/>
              <a:ahLst/>
              <a:cxnLst/>
              <a:rect l="l" t="t" r="r" b="b"/>
              <a:pathLst>
                <a:path w="635" h="1835" extrusionOk="0">
                  <a:moveTo>
                    <a:pt x="1" y="0"/>
                  </a:moveTo>
                  <a:lnTo>
                    <a:pt x="1" y="1835"/>
                  </a:lnTo>
                  <a:lnTo>
                    <a:pt x="635" y="1835"/>
                  </a:lnTo>
                  <a:lnTo>
                    <a:pt x="6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9"/>
            <p:cNvSpPr/>
            <p:nvPr/>
          </p:nvSpPr>
          <p:spPr>
            <a:xfrm>
              <a:off x="2088350" y="2014375"/>
              <a:ext cx="43375" cy="43400"/>
            </a:xfrm>
            <a:custGeom>
              <a:avLst/>
              <a:gdLst/>
              <a:ahLst/>
              <a:cxnLst/>
              <a:rect l="l" t="t" r="r" b="b"/>
              <a:pathLst>
                <a:path w="1735" h="1736" extrusionOk="0">
                  <a:moveTo>
                    <a:pt x="1268" y="1"/>
                  </a:moveTo>
                  <a:lnTo>
                    <a:pt x="0" y="1302"/>
                  </a:lnTo>
                  <a:lnTo>
                    <a:pt x="434" y="1735"/>
                  </a:lnTo>
                  <a:lnTo>
                    <a:pt x="1735" y="435"/>
                  </a:lnTo>
                  <a:lnTo>
                    <a:pt x="12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9"/>
            <p:cNvSpPr/>
            <p:nvPr/>
          </p:nvSpPr>
          <p:spPr>
            <a:xfrm>
              <a:off x="2132525" y="2136975"/>
              <a:ext cx="45900" cy="15875"/>
            </a:xfrm>
            <a:custGeom>
              <a:avLst/>
              <a:gdLst/>
              <a:ahLst/>
              <a:cxnLst/>
              <a:rect l="l" t="t" r="r" b="b"/>
              <a:pathLst>
                <a:path w="1836" h="635" extrusionOk="0">
                  <a:moveTo>
                    <a:pt x="1" y="0"/>
                  </a:moveTo>
                  <a:lnTo>
                    <a:pt x="1" y="634"/>
                  </a:lnTo>
                  <a:lnTo>
                    <a:pt x="1836" y="634"/>
                  </a:lnTo>
                  <a:lnTo>
                    <a:pt x="18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9"/>
            <p:cNvSpPr/>
            <p:nvPr/>
          </p:nvSpPr>
          <p:spPr>
            <a:xfrm>
              <a:off x="2087500" y="2232050"/>
              <a:ext cx="44225" cy="43375"/>
            </a:xfrm>
            <a:custGeom>
              <a:avLst/>
              <a:gdLst/>
              <a:ahLst/>
              <a:cxnLst/>
              <a:rect l="l" t="t" r="r" b="b"/>
              <a:pathLst>
                <a:path w="1769" h="1735" extrusionOk="0">
                  <a:moveTo>
                    <a:pt x="468" y="0"/>
                  </a:moveTo>
                  <a:lnTo>
                    <a:pt x="1" y="434"/>
                  </a:lnTo>
                  <a:lnTo>
                    <a:pt x="1302" y="1735"/>
                  </a:lnTo>
                  <a:lnTo>
                    <a:pt x="1769" y="1301"/>
                  </a:lnTo>
                  <a:lnTo>
                    <a:pt x="4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9"/>
            <p:cNvSpPr/>
            <p:nvPr/>
          </p:nvSpPr>
          <p:spPr>
            <a:xfrm>
              <a:off x="1993275" y="2276250"/>
              <a:ext cx="15875" cy="45875"/>
            </a:xfrm>
            <a:custGeom>
              <a:avLst/>
              <a:gdLst/>
              <a:ahLst/>
              <a:cxnLst/>
              <a:rect l="l" t="t" r="r" b="b"/>
              <a:pathLst>
                <a:path w="635" h="1835" extrusionOk="0">
                  <a:moveTo>
                    <a:pt x="0" y="0"/>
                  </a:moveTo>
                  <a:lnTo>
                    <a:pt x="0" y="1835"/>
                  </a:lnTo>
                  <a:lnTo>
                    <a:pt x="634" y="1835"/>
                  </a:lnTo>
                  <a:lnTo>
                    <a:pt x="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9"/>
            <p:cNvSpPr/>
            <p:nvPr/>
          </p:nvSpPr>
          <p:spPr>
            <a:xfrm>
              <a:off x="1870675" y="2232050"/>
              <a:ext cx="43400" cy="43375"/>
            </a:xfrm>
            <a:custGeom>
              <a:avLst/>
              <a:gdLst/>
              <a:ahLst/>
              <a:cxnLst/>
              <a:rect l="l" t="t" r="r" b="b"/>
              <a:pathLst>
                <a:path w="1736" h="1735" extrusionOk="0">
                  <a:moveTo>
                    <a:pt x="1302" y="0"/>
                  </a:moveTo>
                  <a:lnTo>
                    <a:pt x="1" y="1301"/>
                  </a:lnTo>
                  <a:lnTo>
                    <a:pt x="434" y="1735"/>
                  </a:lnTo>
                  <a:lnTo>
                    <a:pt x="1735" y="434"/>
                  </a:lnTo>
                  <a:lnTo>
                    <a:pt x="13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9"/>
            <p:cNvSpPr/>
            <p:nvPr/>
          </p:nvSpPr>
          <p:spPr>
            <a:xfrm>
              <a:off x="1823975" y="2136975"/>
              <a:ext cx="45900" cy="15025"/>
            </a:xfrm>
            <a:custGeom>
              <a:avLst/>
              <a:gdLst/>
              <a:ahLst/>
              <a:cxnLst/>
              <a:rect l="l" t="t" r="r" b="b"/>
              <a:pathLst>
                <a:path w="1836" h="601" extrusionOk="0">
                  <a:moveTo>
                    <a:pt x="1" y="0"/>
                  </a:moveTo>
                  <a:lnTo>
                    <a:pt x="1" y="601"/>
                  </a:lnTo>
                  <a:lnTo>
                    <a:pt x="1835" y="601"/>
                  </a:lnTo>
                  <a:lnTo>
                    <a:pt x="18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9"/>
            <p:cNvSpPr/>
            <p:nvPr/>
          </p:nvSpPr>
          <p:spPr>
            <a:xfrm>
              <a:off x="1870675" y="2014375"/>
              <a:ext cx="43400" cy="43400"/>
            </a:xfrm>
            <a:custGeom>
              <a:avLst/>
              <a:gdLst/>
              <a:ahLst/>
              <a:cxnLst/>
              <a:rect l="l" t="t" r="r" b="b"/>
              <a:pathLst>
                <a:path w="1736" h="1736" extrusionOk="0">
                  <a:moveTo>
                    <a:pt x="434" y="1"/>
                  </a:moveTo>
                  <a:lnTo>
                    <a:pt x="1" y="435"/>
                  </a:lnTo>
                  <a:lnTo>
                    <a:pt x="1302" y="1735"/>
                  </a:lnTo>
                  <a:lnTo>
                    <a:pt x="1735" y="1302"/>
                  </a:lnTo>
                  <a:lnTo>
                    <a:pt x="4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9"/>
            <p:cNvSpPr/>
            <p:nvPr/>
          </p:nvSpPr>
          <p:spPr>
            <a:xfrm>
              <a:off x="1356150" y="1996325"/>
              <a:ext cx="350275" cy="578275"/>
            </a:xfrm>
            <a:custGeom>
              <a:avLst/>
              <a:gdLst/>
              <a:ahLst/>
              <a:cxnLst/>
              <a:rect l="l" t="t" r="r" b="b"/>
              <a:pathLst>
                <a:path w="14011" h="23131" extrusionOk="0">
                  <a:moveTo>
                    <a:pt x="5108" y="0"/>
                  </a:moveTo>
                  <a:cubicBezTo>
                    <a:pt x="4874" y="0"/>
                    <a:pt x="4639" y="29"/>
                    <a:pt x="4404" y="89"/>
                  </a:cubicBezTo>
                  <a:cubicBezTo>
                    <a:pt x="1168" y="890"/>
                    <a:pt x="0" y="6794"/>
                    <a:pt x="1468" y="13065"/>
                  </a:cubicBezTo>
                  <a:cubicBezTo>
                    <a:pt x="2854" y="18822"/>
                    <a:pt x="5859" y="23130"/>
                    <a:pt x="8858" y="23130"/>
                  </a:cubicBezTo>
                  <a:cubicBezTo>
                    <a:pt x="9108" y="23130"/>
                    <a:pt x="9358" y="23100"/>
                    <a:pt x="9607" y="23039"/>
                  </a:cubicBezTo>
                  <a:cubicBezTo>
                    <a:pt x="12876" y="22238"/>
                    <a:pt x="14010" y="16901"/>
                    <a:pt x="12509" y="10663"/>
                  </a:cubicBezTo>
                  <a:cubicBezTo>
                    <a:pt x="11054" y="4843"/>
                    <a:pt x="8134" y="0"/>
                    <a:pt x="51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9"/>
            <p:cNvSpPr/>
            <p:nvPr/>
          </p:nvSpPr>
          <p:spPr>
            <a:xfrm>
              <a:off x="1372000" y="1996875"/>
              <a:ext cx="169300" cy="95100"/>
            </a:xfrm>
            <a:custGeom>
              <a:avLst/>
              <a:gdLst/>
              <a:ahLst/>
              <a:cxnLst/>
              <a:rect l="l" t="t" r="r" b="b"/>
              <a:pathLst>
                <a:path w="6772" h="3804" extrusionOk="0">
                  <a:moveTo>
                    <a:pt x="4070" y="0"/>
                  </a:moveTo>
                  <a:lnTo>
                    <a:pt x="0" y="501"/>
                  </a:lnTo>
                  <a:lnTo>
                    <a:pt x="2068" y="3803"/>
                  </a:lnTo>
                  <a:lnTo>
                    <a:pt x="6772" y="2335"/>
                  </a:lnTo>
                  <a:lnTo>
                    <a:pt x="40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9"/>
            <p:cNvSpPr/>
            <p:nvPr/>
          </p:nvSpPr>
          <p:spPr>
            <a:xfrm>
              <a:off x="1492075" y="2521425"/>
              <a:ext cx="114275" cy="62550"/>
            </a:xfrm>
            <a:custGeom>
              <a:avLst/>
              <a:gdLst/>
              <a:ahLst/>
              <a:cxnLst/>
              <a:rect l="l" t="t" r="r" b="b"/>
              <a:pathLst>
                <a:path w="4571" h="2502" extrusionOk="0">
                  <a:moveTo>
                    <a:pt x="1" y="0"/>
                  </a:moveTo>
                  <a:lnTo>
                    <a:pt x="434" y="2502"/>
                  </a:lnTo>
                  <a:lnTo>
                    <a:pt x="4137" y="2035"/>
                  </a:lnTo>
                  <a:lnTo>
                    <a:pt x="4571" y="667"/>
                  </a:lnTo>
                  <a:lnTo>
                    <a:pt x="1" y="0"/>
                  </a:lnTo>
                  <a:close/>
                </a:path>
              </a:pathLst>
            </a:custGeom>
            <a:solidFill>
              <a:srgbClr val="313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9"/>
            <p:cNvSpPr/>
            <p:nvPr/>
          </p:nvSpPr>
          <p:spPr>
            <a:xfrm>
              <a:off x="1196025" y="1959575"/>
              <a:ext cx="439525" cy="724025"/>
            </a:xfrm>
            <a:custGeom>
              <a:avLst/>
              <a:gdLst/>
              <a:ahLst/>
              <a:cxnLst/>
              <a:rect l="l" t="t" r="r" b="b"/>
              <a:pathLst>
                <a:path w="17581" h="28961" extrusionOk="0">
                  <a:moveTo>
                    <a:pt x="6313" y="0"/>
                  </a:moveTo>
                  <a:cubicBezTo>
                    <a:pt x="6044" y="0"/>
                    <a:pt x="5774" y="30"/>
                    <a:pt x="5505" y="91"/>
                  </a:cubicBezTo>
                  <a:cubicBezTo>
                    <a:pt x="1435" y="1125"/>
                    <a:pt x="1" y="8531"/>
                    <a:pt x="1902" y="16370"/>
                  </a:cubicBezTo>
                  <a:cubicBezTo>
                    <a:pt x="3626" y="23602"/>
                    <a:pt x="7337" y="28960"/>
                    <a:pt x="11097" y="28960"/>
                  </a:cubicBezTo>
                  <a:cubicBezTo>
                    <a:pt x="11412" y="28960"/>
                    <a:pt x="11728" y="28923"/>
                    <a:pt x="12043" y="28845"/>
                  </a:cubicBezTo>
                  <a:cubicBezTo>
                    <a:pt x="16146" y="27878"/>
                    <a:pt x="17580" y="21206"/>
                    <a:pt x="15679" y="13368"/>
                  </a:cubicBezTo>
                  <a:cubicBezTo>
                    <a:pt x="13902" y="6043"/>
                    <a:pt x="10145" y="0"/>
                    <a:pt x="63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9"/>
            <p:cNvSpPr/>
            <p:nvPr/>
          </p:nvSpPr>
          <p:spPr>
            <a:xfrm>
              <a:off x="1216875" y="1961025"/>
              <a:ext cx="211850" cy="119275"/>
            </a:xfrm>
            <a:custGeom>
              <a:avLst/>
              <a:gdLst/>
              <a:ahLst/>
              <a:cxnLst/>
              <a:rect l="l" t="t" r="r" b="b"/>
              <a:pathLst>
                <a:path w="8474" h="4771" extrusionOk="0">
                  <a:moveTo>
                    <a:pt x="5104" y="0"/>
                  </a:moveTo>
                  <a:lnTo>
                    <a:pt x="1" y="634"/>
                  </a:lnTo>
                  <a:lnTo>
                    <a:pt x="2569" y="4770"/>
                  </a:lnTo>
                  <a:lnTo>
                    <a:pt x="8473" y="2935"/>
                  </a:lnTo>
                  <a:lnTo>
                    <a:pt x="51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9"/>
            <p:cNvSpPr/>
            <p:nvPr/>
          </p:nvSpPr>
          <p:spPr>
            <a:xfrm>
              <a:off x="1367000" y="2618150"/>
              <a:ext cx="143450" cy="78425"/>
            </a:xfrm>
            <a:custGeom>
              <a:avLst/>
              <a:gdLst/>
              <a:ahLst/>
              <a:cxnLst/>
              <a:rect l="l" t="t" r="r" b="b"/>
              <a:pathLst>
                <a:path w="5738" h="3137" extrusionOk="0">
                  <a:moveTo>
                    <a:pt x="0" y="0"/>
                  </a:moveTo>
                  <a:lnTo>
                    <a:pt x="567" y="3136"/>
                  </a:lnTo>
                  <a:lnTo>
                    <a:pt x="5204" y="2536"/>
                  </a:lnTo>
                  <a:lnTo>
                    <a:pt x="5737" y="834"/>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9"/>
            <p:cNvSpPr/>
            <p:nvPr/>
          </p:nvSpPr>
          <p:spPr>
            <a:xfrm>
              <a:off x="1085125" y="1947275"/>
              <a:ext cx="472025" cy="775675"/>
            </a:xfrm>
            <a:custGeom>
              <a:avLst/>
              <a:gdLst/>
              <a:ahLst/>
              <a:cxnLst/>
              <a:rect l="l" t="t" r="r" b="b"/>
              <a:pathLst>
                <a:path w="18881" h="31027" extrusionOk="0">
                  <a:moveTo>
                    <a:pt x="6876" y="0"/>
                  </a:moveTo>
                  <a:cubicBezTo>
                    <a:pt x="6564" y="0"/>
                    <a:pt x="6251" y="38"/>
                    <a:pt x="5938" y="116"/>
                  </a:cubicBezTo>
                  <a:cubicBezTo>
                    <a:pt x="1568" y="1150"/>
                    <a:pt x="0" y="9123"/>
                    <a:pt x="2035" y="17529"/>
                  </a:cubicBezTo>
                  <a:cubicBezTo>
                    <a:pt x="3914" y="25259"/>
                    <a:pt x="7896" y="31027"/>
                    <a:pt x="11935" y="31027"/>
                  </a:cubicBezTo>
                  <a:cubicBezTo>
                    <a:pt x="12271" y="31027"/>
                    <a:pt x="12607" y="30987"/>
                    <a:pt x="12943" y="30905"/>
                  </a:cubicBezTo>
                  <a:cubicBezTo>
                    <a:pt x="17346" y="29838"/>
                    <a:pt x="18881" y="22699"/>
                    <a:pt x="16846" y="14293"/>
                  </a:cubicBezTo>
                  <a:cubicBezTo>
                    <a:pt x="14925" y="6485"/>
                    <a:pt x="10960" y="0"/>
                    <a:pt x="68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9"/>
            <p:cNvSpPr/>
            <p:nvPr/>
          </p:nvSpPr>
          <p:spPr>
            <a:xfrm>
              <a:off x="1107625" y="1946825"/>
              <a:ext cx="227700" cy="128450"/>
            </a:xfrm>
            <a:custGeom>
              <a:avLst/>
              <a:gdLst/>
              <a:ahLst/>
              <a:cxnLst/>
              <a:rect l="l" t="t" r="r" b="b"/>
              <a:pathLst>
                <a:path w="9108" h="5138" extrusionOk="0">
                  <a:moveTo>
                    <a:pt x="5472" y="1"/>
                  </a:moveTo>
                  <a:lnTo>
                    <a:pt x="1" y="701"/>
                  </a:lnTo>
                  <a:lnTo>
                    <a:pt x="2770" y="5138"/>
                  </a:lnTo>
                  <a:lnTo>
                    <a:pt x="9107" y="3170"/>
                  </a:lnTo>
                  <a:lnTo>
                    <a:pt x="54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9"/>
            <p:cNvSpPr/>
            <p:nvPr/>
          </p:nvSpPr>
          <p:spPr>
            <a:xfrm>
              <a:off x="1268575" y="2651500"/>
              <a:ext cx="154300" cy="84250"/>
            </a:xfrm>
            <a:custGeom>
              <a:avLst/>
              <a:gdLst/>
              <a:ahLst/>
              <a:cxnLst/>
              <a:rect l="l" t="t" r="r" b="b"/>
              <a:pathLst>
                <a:path w="6172" h="3370" extrusionOk="0">
                  <a:moveTo>
                    <a:pt x="1" y="1"/>
                  </a:moveTo>
                  <a:lnTo>
                    <a:pt x="568" y="3370"/>
                  </a:lnTo>
                  <a:lnTo>
                    <a:pt x="5605" y="2736"/>
                  </a:lnTo>
                  <a:lnTo>
                    <a:pt x="6172" y="90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9"/>
            <p:cNvSpPr/>
            <p:nvPr/>
          </p:nvSpPr>
          <p:spPr>
            <a:xfrm>
              <a:off x="958375" y="1963775"/>
              <a:ext cx="472850" cy="775875"/>
            </a:xfrm>
            <a:custGeom>
              <a:avLst/>
              <a:gdLst/>
              <a:ahLst/>
              <a:cxnLst/>
              <a:rect l="l" t="t" r="r" b="b"/>
              <a:pathLst>
                <a:path w="18914" h="31035" extrusionOk="0">
                  <a:moveTo>
                    <a:pt x="6929" y="1"/>
                  </a:moveTo>
                  <a:cubicBezTo>
                    <a:pt x="6609" y="1"/>
                    <a:pt x="6290" y="41"/>
                    <a:pt x="5971" y="124"/>
                  </a:cubicBezTo>
                  <a:cubicBezTo>
                    <a:pt x="1601" y="1158"/>
                    <a:pt x="0" y="9163"/>
                    <a:pt x="2068" y="17536"/>
                  </a:cubicBezTo>
                  <a:cubicBezTo>
                    <a:pt x="3947" y="25266"/>
                    <a:pt x="7929" y="31034"/>
                    <a:pt x="11968" y="31034"/>
                  </a:cubicBezTo>
                  <a:cubicBezTo>
                    <a:pt x="12304" y="31034"/>
                    <a:pt x="12641" y="30994"/>
                    <a:pt x="12976" y="30912"/>
                  </a:cubicBezTo>
                  <a:cubicBezTo>
                    <a:pt x="17346" y="29845"/>
                    <a:pt x="18914" y="22706"/>
                    <a:pt x="16845" y="14300"/>
                  </a:cubicBezTo>
                  <a:cubicBezTo>
                    <a:pt x="14990" y="6477"/>
                    <a:pt x="10985" y="1"/>
                    <a:pt x="69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9"/>
            <p:cNvSpPr/>
            <p:nvPr/>
          </p:nvSpPr>
          <p:spPr>
            <a:xfrm>
              <a:off x="1015075" y="1990200"/>
              <a:ext cx="371950" cy="721375"/>
            </a:xfrm>
            <a:custGeom>
              <a:avLst/>
              <a:gdLst/>
              <a:ahLst/>
              <a:cxnLst/>
              <a:rect l="l" t="t" r="r" b="b"/>
              <a:pathLst>
                <a:path w="14878" h="28855" extrusionOk="0">
                  <a:moveTo>
                    <a:pt x="4337" y="1"/>
                  </a:moveTo>
                  <a:cubicBezTo>
                    <a:pt x="4203" y="1"/>
                    <a:pt x="4037" y="1"/>
                    <a:pt x="3870" y="67"/>
                  </a:cubicBezTo>
                  <a:cubicBezTo>
                    <a:pt x="2435" y="401"/>
                    <a:pt x="1268" y="2102"/>
                    <a:pt x="701" y="4771"/>
                  </a:cubicBezTo>
                  <a:cubicBezTo>
                    <a:pt x="0" y="7906"/>
                    <a:pt x="200" y="12009"/>
                    <a:pt x="1201" y="16079"/>
                  </a:cubicBezTo>
                  <a:cubicBezTo>
                    <a:pt x="3269" y="24418"/>
                    <a:pt x="7306" y="28854"/>
                    <a:pt x="10007" y="28854"/>
                  </a:cubicBezTo>
                  <a:cubicBezTo>
                    <a:pt x="10174" y="28854"/>
                    <a:pt x="10374" y="28821"/>
                    <a:pt x="10575" y="28821"/>
                  </a:cubicBezTo>
                  <a:cubicBezTo>
                    <a:pt x="14344" y="27954"/>
                    <a:pt x="14878" y="20282"/>
                    <a:pt x="13210" y="13677"/>
                  </a:cubicBezTo>
                  <a:cubicBezTo>
                    <a:pt x="11075" y="5238"/>
                    <a:pt x="6939" y="1"/>
                    <a:pt x="4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9"/>
            <p:cNvSpPr/>
            <p:nvPr/>
          </p:nvSpPr>
          <p:spPr>
            <a:xfrm>
              <a:off x="1040100" y="2008550"/>
              <a:ext cx="322750" cy="683850"/>
            </a:xfrm>
            <a:custGeom>
              <a:avLst/>
              <a:gdLst/>
              <a:ahLst/>
              <a:cxnLst/>
              <a:rect l="l" t="t" r="r" b="b"/>
              <a:pathLst>
                <a:path w="12910" h="27354" extrusionOk="0">
                  <a:moveTo>
                    <a:pt x="3236" y="0"/>
                  </a:moveTo>
                  <a:cubicBezTo>
                    <a:pt x="3169" y="0"/>
                    <a:pt x="3136" y="34"/>
                    <a:pt x="3036" y="34"/>
                  </a:cubicBezTo>
                  <a:cubicBezTo>
                    <a:pt x="2268" y="201"/>
                    <a:pt x="1234" y="1335"/>
                    <a:pt x="667" y="4003"/>
                  </a:cubicBezTo>
                  <a:cubicBezTo>
                    <a:pt x="0" y="7039"/>
                    <a:pt x="167" y="11075"/>
                    <a:pt x="1168" y="15078"/>
                  </a:cubicBezTo>
                  <a:cubicBezTo>
                    <a:pt x="3236" y="23450"/>
                    <a:pt x="7072" y="27353"/>
                    <a:pt x="9040" y="27353"/>
                  </a:cubicBezTo>
                  <a:cubicBezTo>
                    <a:pt x="9173" y="27353"/>
                    <a:pt x="9307" y="27353"/>
                    <a:pt x="9373" y="27253"/>
                  </a:cubicBezTo>
                  <a:cubicBezTo>
                    <a:pt x="12042" y="26686"/>
                    <a:pt x="12909" y="19915"/>
                    <a:pt x="11208" y="13110"/>
                  </a:cubicBezTo>
                  <a:cubicBezTo>
                    <a:pt x="9006" y="4370"/>
                    <a:pt x="4904" y="0"/>
                    <a:pt x="3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9"/>
            <p:cNvSpPr/>
            <p:nvPr/>
          </p:nvSpPr>
          <p:spPr>
            <a:xfrm>
              <a:off x="1049250" y="2040225"/>
              <a:ext cx="156825" cy="296075"/>
            </a:xfrm>
            <a:custGeom>
              <a:avLst/>
              <a:gdLst/>
              <a:ahLst/>
              <a:cxnLst/>
              <a:rect l="l" t="t" r="r" b="b"/>
              <a:pathLst>
                <a:path w="6273" h="11843" extrusionOk="0">
                  <a:moveTo>
                    <a:pt x="5672" y="1"/>
                  </a:moveTo>
                  <a:lnTo>
                    <a:pt x="1" y="10842"/>
                  </a:lnTo>
                  <a:cubicBezTo>
                    <a:pt x="68" y="11176"/>
                    <a:pt x="168" y="11509"/>
                    <a:pt x="201" y="11843"/>
                  </a:cubicBezTo>
                  <a:lnTo>
                    <a:pt x="6272" y="301"/>
                  </a:lnTo>
                  <a:lnTo>
                    <a:pt x="5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9"/>
            <p:cNvSpPr/>
            <p:nvPr/>
          </p:nvSpPr>
          <p:spPr>
            <a:xfrm>
              <a:off x="1060925" y="2090275"/>
              <a:ext cx="176825" cy="336100"/>
            </a:xfrm>
            <a:custGeom>
              <a:avLst/>
              <a:gdLst/>
              <a:ahLst/>
              <a:cxnLst/>
              <a:rect l="l" t="t" r="r" b="b"/>
              <a:pathLst>
                <a:path w="7073" h="13444" extrusionOk="0">
                  <a:moveTo>
                    <a:pt x="6406" y="0"/>
                  </a:moveTo>
                  <a:lnTo>
                    <a:pt x="1" y="12309"/>
                  </a:lnTo>
                  <a:cubicBezTo>
                    <a:pt x="68" y="12643"/>
                    <a:pt x="168" y="13010"/>
                    <a:pt x="234" y="13443"/>
                  </a:cubicBezTo>
                  <a:lnTo>
                    <a:pt x="7073" y="334"/>
                  </a:lnTo>
                  <a:lnTo>
                    <a:pt x="64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9"/>
            <p:cNvSpPr/>
            <p:nvPr/>
          </p:nvSpPr>
          <p:spPr>
            <a:xfrm>
              <a:off x="1070100" y="2127800"/>
              <a:ext cx="191850" cy="347775"/>
            </a:xfrm>
            <a:custGeom>
              <a:avLst/>
              <a:gdLst/>
              <a:ahLst/>
              <a:cxnLst/>
              <a:rect l="l" t="t" r="r" b="b"/>
              <a:pathLst>
                <a:path w="7674" h="13911" extrusionOk="0">
                  <a:moveTo>
                    <a:pt x="7206" y="0"/>
                  </a:moveTo>
                  <a:lnTo>
                    <a:pt x="601" y="12776"/>
                  </a:lnTo>
                  <a:cubicBezTo>
                    <a:pt x="1" y="13744"/>
                    <a:pt x="635" y="13644"/>
                    <a:pt x="868" y="13910"/>
                  </a:cubicBezTo>
                  <a:lnTo>
                    <a:pt x="7673" y="801"/>
                  </a:lnTo>
                  <a:lnTo>
                    <a:pt x="72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9"/>
            <p:cNvSpPr/>
            <p:nvPr/>
          </p:nvSpPr>
          <p:spPr>
            <a:xfrm>
              <a:off x="1137650" y="2272075"/>
              <a:ext cx="181000" cy="351100"/>
            </a:xfrm>
            <a:custGeom>
              <a:avLst/>
              <a:gdLst/>
              <a:ahLst/>
              <a:cxnLst/>
              <a:rect l="l" t="t" r="r" b="b"/>
              <a:pathLst>
                <a:path w="7240" h="14044" extrusionOk="0">
                  <a:moveTo>
                    <a:pt x="7239" y="0"/>
                  </a:moveTo>
                  <a:lnTo>
                    <a:pt x="1" y="13010"/>
                  </a:lnTo>
                  <a:cubicBezTo>
                    <a:pt x="101" y="13343"/>
                    <a:pt x="401" y="13710"/>
                    <a:pt x="468" y="14044"/>
                  </a:cubicBezTo>
                  <a:lnTo>
                    <a:pt x="7239" y="1468"/>
                  </a:lnTo>
                  <a:lnTo>
                    <a:pt x="72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9"/>
            <p:cNvSpPr/>
            <p:nvPr/>
          </p:nvSpPr>
          <p:spPr>
            <a:xfrm>
              <a:off x="1176850" y="2350450"/>
              <a:ext cx="164300" cy="314425"/>
            </a:xfrm>
            <a:custGeom>
              <a:avLst/>
              <a:gdLst/>
              <a:ahLst/>
              <a:cxnLst/>
              <a:rect l="l" t="t" r="r" b="b"/>
              <a:pathLst>
                <a:path w="6572" h="12577" extrusionOk="0">
                  <a:moveTo>
                    <a:pt x="6272" y="1"/>
                  </a:moveTo>
                  <a:lnTo>
                    <a:pt x="1" y="12043"/>
                  </a:lnTo>
                  <a:lnTo>
                    <a:pt x="534" y="12576"/>
                  </a:lnTo>
                  <a:lnTo>
                    <a:pt x="6572" y="1002"/>
                  </a:lnTo>
                  <a:cubicBezTo>
                    <a:pt x="6505" y="701"/>
                    <a:pt x="6439" y="368"/>
                    <a:pt x="6372" y="34"/>
                  </a:cubicBezTo>
                  <a:lnTo>
                    <a:pt x="62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9"/>
            <p:cNvSpPr/>
            <p:nvPr/>
          </p:nvSpPr>
          <p:spPr>
            <a:xfrm>
              <a:off x="1211875" y="2410500"/>
              <a:ext cx="140950" cy="278550"/>
            </a:xfrm>
            <a:custGeom>
              <a:avLst/>
              <a:gdLst/>
              <a:ahLst/>
              <a:cxnLst/>
              <a:rect l="l" t="t" r="r" b="b"/>
              <a:pathLst>
                <a:path w="5638" h="11142" extrusionOk="0">
                  <a:moveTo>
                    <a:pt x="5605" y="1"/>
                  </a:moveTo>
                  <a:lnTo>
                    <a:pt x="1" y="10808"/>
                  </a:lnTo>
                  <a:cubicBezTo>
                    <a:pt x="201" y="10942"/>
                    <a:pt x="468" y="11008"/>
                    <a:pt x="668" y="11142"/>
                  </a:cubicBezTo>
                  <a:lnTo>
                    <a:pt x="5638" y="1635"/>
                  </a:lnTo>
                  <a:cubicBezTo>
                    <a:pt x="5638" y="1068"/>
                    <a:pt x="5638" y="534"/>
                    <a:pt x="5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9"/>
            <p:cNvSpPr/>
            <p:nvPr/>
          </p:nvSpPr>
          <p:spPr>
            <a:xfrm>
              <a:off x="2309325" y="1996325"/>
              <a:ext cx="350275" cy="578275"/>
            </a:xfrm>
            <a:custGeom>
              <a:avLst/>
              <a:gdLst/>
              <a:ahLst/>
              <a:cxnLst/>
              <a:rect l="l" t="t" r="r" b="b"/>
              <a:pathLst>
                <a:path w="14011" h="23131" extrusionOk="0">
                  <a:moveTo>
                    <a:pt x="8902" y="0"/>
                  </a:moveTo>
                  <a:cubicBezTo>
                    <a:pt x="5868" y="0"/>
                    <a:pt x="2895" y="4843"/>
                    <a:pt x="1502" y="10663"/>
                  </a:cubicBezTo>
                  <a:cubicBezTo>
                    <a:pt x="1" y="16901"/>
                    <a:pt x="1135" y="22238"/>
                    <a:pt x="4404" y="23039"/>
                  </a:cubicBezTo>
                  <a:cubicBezTo>
                    <a:pt x="4653" y="23100"/>
                    <a:pt x="4903" y="23130"/>
                    <a:pt x="5153" y="23130"/>
                  </a:cubicBezTo>
                  <a:cubicBezTo>
                    <a:pt x="8147" y="23130"/>
                    <a:pt x="11124" y="18822"/>
                    <a:pt x="12510" y="13065"/>
                  </a:cubicBezTo>
                  <a:cubicBezTo>
                    <a:pt x="14011" y="6794"/>
                    <a:pt x="12843" y="890"/>
                    <a:pt x="9608" y="89"/>
                  </a:cubicBezTo>
                  <a:cubicBezTo>
                    <a:pt x="9372" y="29"/>
                    <a:pt x="9137" y="0"/>
                    <a:pt x="89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9"/>
            <p:cNvSpPr/>
            <p:nvPr/>
          </p:nvSpPr>
          <p:spPr>
            <a:xfrm>
              <a:off x="2474450" y="1996875"/>
              <a:ext cx="167650" cy="95100"/>
            </a:xfrm>
            <a:custGeom>
              <a:avLst/>
              <a:gdLst/>
              <a:ahLst/>
              <a:cxnLst/>
              <a:rect l="l" t="t" r="r" b="b"/>
              <a:pathLst>
                <a:path w="6706" h="3804" extrusionOk="0">
                  <a:moveTo>
                    <a:pt x="2669" y="0"/>
                  </a:moveTo>
                  <a:lnTo>
                    <a:pt x="0" y="2335"/>
                  </a:lnTo>
                  <a:lnTo>
                    <a:pt x="4704" y="3803"/>
                  </a:lnTo>
                  <a:lnTo>
                    <a:pt x="6705" y="501"/>
                  </a:lnTo>
                  <a:lnTo>
                    <a:pt x="26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9"/>
            <p:cNvSpPr/>
            <p:nvPr/>
          </p:nvSpPr>
          <p:spPr>
            <a:xfrm>
              <a:off x="2408575" y="2521425"/>
              <a:ext cx="115100" cy="62550"/>
            </a:xfrm>
            <a:custGeom>
              <a:avLst/>
              <a:gdLst/>
              <a:ahLst/>
              <a:cxnLst/>
              <a:rect l="l" t="t" r="r" b="b"/>
              <a:pathLst>
                <a:path w="4604" h="2502" extrusionOk="0">
                  <a:moveTo>
                    <a:pt x="4604" y="0"/>
                  </a:moveTo>
                  <a:lnTo>
                    <a:pt x="0" y="667"/>
                  </a:lnTo>
                  <a:lnTo>
                    <a:pt x="434" y="2035"/>
                  </a:lnTo>
                  <a:lnTo>
                    <a:pt x="4137" y="2502"/>
                  </a:lnTo>
                  <a:lnTo>
                    <a:pt x="4604" y="0"/>
                  </a:lnTo>
                  <a:close/>
                </a:path>
              </a:pathLst>
            </a:custGeom>
            <a:solidFill>
              <a:srgbClr val="313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9"/>
            <p:cNvSpPr/>
            <p:nvPr/>
          </p:nvSpPr>
          <p:spPr>
            <a:xfrm>
              <a:off x="2380225" y="1959575"/>
              <a:ext cx="439500" cy="724025"/>
            </a:xfrm>
            <a:custGeom>
              <a:avLst/>
              <a:gdLst/>
              <a:ahLst/>
              <a:cxnLst/>
              <a:rect l="l" t="t" r="r" b="b"/>
              <a:pathLst>
                <a:path w="17580" h="28961" extrusionOk="0">
                  <a:moveTo>
                    <a:pt x="11261" y="0"/>
                  </a:moveTo>
                  <a:cubicBezTo>
                    <a:pt x="7402" y="0"/>
                    <a:pt x="3647" y="6043"/>
                    <a:pt x="1901" y="13368"/>
                  </a:cubicBezTo>
                  <a:cubicBezTo>
                    <a:pt x="0" y="21206"/>
                    <a:pt x="1434" y="27878"/>
                    <a:pt x="5504" y="28845"/>
                  </a:cubicBezTo>
                  <a:cubicBezTo>
                    <a:pt x="5821" y="28923"/>
                    <a:pt x="6140" y="28960"/>
                    <a:pt x="6457" y="28960"/>
                  </a:cubicBezTo>
                  <a:cubicBezTo>
                    <a:pt x="10243" y="28960"/>
                    <a:pt x="13954" y="23602"/>
                    <a:pt x="15678" y="16370"/>
                  </a:cubicBezTo>
                  <a:cubicBezTo>
                    <a:pt x="17579" y="8531"/>
                    <a:pt x="16145" y="1125"/>
                    <a:pt x="12075" y="91"/>
                  </a:cubicBezTo>
                  <a:cubicBezTo>
                    <a:pt x="11804" y="30"/>
                    <a:pt x="11532" y="0"/>
                    <a:pt x="11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9"/>
            <p:cNvSpPr/>
            <p:nvPr/>
          </p:nvSpPr>
          <p:spPr>
            <a:xfrm>
              <a:off x="2586200" y="1961025"/>
              <a:ext cx="211000" cy="119275"/>
            </a:xfrm>
            <a:custGeom>
              <a:avLst/>
              <a:gdLst/>
              <a:ahLst/>
              <a:cxnLst/>
              <a:rect l="l" t="t" r="r" b="b"/>
              <a:pathLst>
                <a:path w="8440" h="4771" extrusionOk="0">
                  <a:moveTo>
                    <a:pt x="3369" y="0"/>
                  </a:moveTo>
                  <a:lnTo>
                    <a:pt x="0" y="2935"/>
                  </a:lnTo>
                  <a:lnTo>
                    <a:pt x="5905" y="4770"/>
                  </a:lnTo>
                  <a:lnTo>
                    <a:pt x="8440" y="634"/>
                  </a:lnTo>
                  <a:lnTo>
                    <a:pt x="336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9"/>
            <p:cNvSpPr/>
            <p:nvPr/>
          </p:nvSpPr>
          <p:spPr>
            <a:xfrm>
              <a:off x="2504475" y="2618150"/>
              <a:ext cx="142625" cy="78425"/>
            </a:xfrm>
            <a:custGeom>
              <a:avLst/>
              <a:gdLst/>
              <a:ahLst/>
              <a:cxnLst/>
              <a:rect l="l" t="t" r="r" b="b"/>
              <a:pathLst>
                <a:path w="5705" h="3137" extrusionOk="0">
                  <a:moveTo>
                    <a:pt x="5704" y="0"/>
                  </a:moveTo>
                  <a:lnTo>
                    <a:pt x="0" y="834"/>
                  </a:lnTo>
                  <a:lnTo>
                    <a:pt x="501" y="2536"/>
                  </a:lnTo>
                  <a:lnTo>
                    <a:pt x="5171" y="3136"/>
                  </a:lnTo>
                  <a:lnTo>
                    <a:pt x="57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9"/>
            <p:cNvSpPr/>
            <p:nvPr/>
          </p:nvSpPr>
          <p:spPr>
            <a:xfrm>
              <a:off x="2458600" y="1947275"/>
              <a:ext cx="472025" cy="775675"/>
            </a:xfrm>
            <a:custGeom>
              <a:avLst/>
              <a:gdLst/>
              <a:ahLst/>
              <a:cxnLst/>
              <a:rect l="l" t="t" r="r" b="b"/>
              <a:pathLst>
                <a:path w="18881" h="31027" extrusionOk="0">
                  <a:moveTo>
                    <a:pt x="11998" y="0"/>
                  </a:moveTo>
                  <a:cubicBezTo>
                    <a:pt x="7884" y="0"/>
                    <a:pt x="3895" y="6485"/>
                    <a:pt x="2035" y="14293"/>
                  </a:cubicBezTo>
                  <a:cubicBezTo>
                    <a:pt x="1" y="22699"/>
                    <a:pt x="1535" y="29838"/>
                    <a:pt x="5938" y="30905"/>
                  </a:cubicBezTo>
                  <a:cubicBezTo>
                    <a:pt x="6274" y="30987"/>
                    <a:pt x="6610" y="31027"/>
                    <a:pt x="6946" y="31027"/>
                  </a:cubicBezTo>
                  <a:cubicBezTo>
                    <a:pt x="10985" y="31027"/>
                    <a:pt x="14967" y="25259"/>
                    <a:pt x="16846" y="17529"/>
                  </a:cubicBezTo>
                  <a:cubicBezTo>
                    <a:pt x="18881" y="9123"/>
                    <a:pt x="17313" y="1150"/>
                    <a:pt x="12943" y="116"/>
                  </a:cubicBezTo>
                  <a:cubicBezTo>
                    <a:pt x="12628" y="38"/>
                    <a:pt x="12312" y="0"/>
                    <a:pt x="1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9"/>
            <p:cNvSpPr/>
            <p:nvPr/>
          </p:nvSpPr>
          <p:spPr>
            <a:xfrm>
              <a:off x="2679600" y="1946825"/>
              <a:ext cx="227675" cy="128450"/>
            </a:xfrm>
            <a:custGeom>
              <a:avLst/>
              <a:gdLst/>
              <a:ahLst/>
              <a:cxnLst/>
              <a:rect l="l" t="t" r="r" b="b"/>
              <a:pathLst>
                <a:path w="9107" h="5138" extrusionOk="0">
                  <a:moveTo>
                    <a:pt x="3636" y="1"/>
                  </a:moveTo>
                  <a:lnTo>
                    <a:pt x="0" y="3170"/>
                  </a:lnTo>
                  <a:lnTo>
                    <a:pt x="6338" y="5138"/>
                  </a:lnTo>
                  <a:lnTo>
                    <a:pt x="9107" y="701"/>
                  </a:lnTo>
                  <a:lnTo>
                    <a:pt x="36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9"/>
            <p:cNvSpPr/>
            <p:nvPr/>
          </p:nvSpPr>
          <p:spPr>
            <a:xfrm>
              <a:off x="2592875" y="2651500"/>
              <a:ext cx="153450" cy="84250"/>
            </a:xfrm>
            <a:custGeom>
              <a:avLst/>
              <a:gdLst/>
              <a:ahLst/>
              <a:cxnLst/>
              <a:rect l="l" t="t" r="r" b="b"/>
              <a:pathLst>
                <a:path w="6138" h="3370" extrusionOk="0">
                  <a:moveTo>
                    <a:pt x="6138" y="1"/>
                  </a:moveTo>
                  <a:lnTo>
                    <a:pt x="0" y="901"/>
                  </a:lnTo>
                  <a:lnTo>
                    <a:pt x="567" y="2736"/>
                  </a:lnTo>
                  <a:lnTo>
                    <a:pt x="5571" y="3370"/>
                  </a:lnTo>
                  <a:lnTo>
                    <a:pt x="61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9"/>
            <p:cNvSpPr/>
            <p:nvPr/>
          </p:nvSpPr>
          <p:spPr>
            <a:xfrm>
              <a:off x="2583700" y="1963775"/>
              <a:ext cx="472025" cy="775875"/>
            </a:xfrm>
            <a:custGeom>
              <a:avLst/>
              <a:gdLst/>
              <a:ahLst/>
              <a:cxnLst/>
              <a:rect l="l" t="t" r="r" b="b"/>
              <a:pathLst>
                <a:path w="18881" h="31035" extrusionOk="0">
                  <a:moveTo>
                    <a:pt x="11978" y="1"/>
                  </a:moveTo>
                  <a:cubicBezTo>
                    <a:pt x="7896" y="1"/>
                    <a:pt x="3890" y="6477"/>
                    <a:pt x="2035" y="14300"/>
                  </a:cubicBezTo>
                  <a:cubicBezTo>
                    <a:pt x="0" y="22706"/>
                    <a:pt x="1535" y="29845"/>
                    <a:pt x="5938" y="30912"/>
                  </a:cubicBezTo>
                  <a:cubicBezTo>
                    <a:pt x="6273" y="30994"/>
                    <a:pt x="6609" y="31034"/>
                    <a:pt x="6945" y="31034"/>
                  </a:cubicBezTo>
                  <a:cubicBezTo>
                    <a:pt x="10984" y="31034"/>
                    <a:pt x="14967" y="25266"/>
                    <a:pt x="16846" y="17536"/>
                  </a:cubicBezTo>
                  <a:cubicBezTo>
                    <a:pt x="18880" y="9130"/>
                    <a:pt x="17313" y="1158"/>
                    <a:pt x="12943" y="124"/>
                  </a:cubicBezTo>
                  <a:cubicBezTo>
                    <a:pt x="12622" y="41"/>
                    <a:pt x="12300" y="1"/>
                    <a:pt x="119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9"/>
            <p:cNvSpPr/>
            <p:nvPr/>
          </p:nvSpPr>
          <p:spPr>
            <a:xfrm>
              <a:off x="2627050" y="1990200"/>
              <a:ext cx="372800" cy="721375"/>
            </a:xfrm>
            <a:custGeom>
              <a:avLst/>
              <a:gdLst/>
              <a:ahLst/>
              <a:cxnLst/>
              <a:rect l="l" t="t" r="r" b="b"/>
              <a:pathLst>
                <a:path w="14912" h="28855" extrusionOk="0">
                  <a:moveTo>
                    <a:pt x="10575" y="1"/>
                  </a:moveTo>
                  <a:cubicBezTo>
                    <a:pt x="7940" y="1"/>
                    <a:pt x="3804" y="5238"/>
                    <a:pt x="1669" y="13677"/>
                  </a:cubicBezTo>
                  <a:cubicBezTo>
                    <a:pt x="1" y="20282"/>
                    <a:pt x="568" y="27954"/>
                    <a:pt x="4304" y="28821"/>
                  </a:cubicBezTo>
                  <a:cubicBezTo>
                    <a:pt x="4537" y="28821"/>
                    <a:pt x="4738" y="28854"/>
                    <a:pt x="4904" y="28854"/>
                  </a:cubicBezTo>
                  <a:cubicBezTo>
                    <a:pt x="7606" y="28854"/>
                    <a:pt x="11609" y="24418"/>
                    <a:pt x="13711" y="16079"/>
                  </a:cubicBezTo>
                  <a:cubicBezTo>
                    <a:pt x="14711" y="12009"/>
                    <a:pt x="14911" y="7906"/>
                    <a:pt x="14178" y="4771"/>
                  </a:cubicBezTo>
                  <a:cubicBezTo>
                    <a:pt x="13611" y="2102"/>
                    <a:pt x="12443" y="401"/>
                    <a:pt x="11009" y="67"/>
                  </a:cubicBezTo>
                  <a:cubicBezTo>
                    <a:pt x="10842" y="1"/>
                    <a:pt x="10675" y="1"/>
                    <a:pt x="10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9"/>
            <p:cNvSpPr/>
            <p:nvPr/>
          </p:nvSpPr>
          <p:spPr>
            <a:xfrm>
              <a:off x="2651250" y="2008550"/>
              <a:ext cx="323575" cy="683850"/>
            </a:xfrm>
            <a:custGeom>
              <a:avLst/>
              <a:gdLst/>
              <a:ahLst/>
              <a:cxnLst/>
              <a:rect l="l" t="t" r="r" b="b"/>
              <a:pathLst>
                <a:path w="12943" h="27354" extrusionOk="0">
                  <a:moveTo>
                    <a:pt x="9674" y="0"/>
                  </a:moveTo>
                  <a:cubicBezTo>
                    <a:pt x="8006" y="0"/>
                    <a:pt x="3936" y="4370"/>
                    <a:pt x="1735" y="13110"/>
                  </a:cubicBezTo>
                  <a:cubicBezTo>
                    <a:pt x="0" y="19915"/>
                    <a:pt x="901" y="26686"/>
                    <a:pt x="3569" y="27253"/>
                  </a:cubicBezTo>
                  <a:cubicBezTo>
                    <a:pt x="3669" y="27353"/>
                    <a:pt x="3770" y="27353"/>
                    <a:pt x="3903" y="27353"/>
                  </a:cubicBezTo>
                  <a:cubicBezTo>
                    <a:pt x="5838" y="27353"/>
                    <a:pt x="9674" y="23450"/>
                    <a:pt x="11775" y="15078"/>
                  </a:cubicBezTo>
                  <a:cubicBezTo>
                    <a:pt x="12776" y="11075"/>
                    <a:pt x="12943" y="7039"/>
                    <a:pt x="12276" y="4003"/>
                  </a:cubicBezTo>
                  <a:cubicBezTo>
                    <a:pt x="11675" y="1335"/>
                    <a:pt x="10641" y="201"/>
                    <a:pt x="9907" y="34"/>
                  </a:cubicBezTo>
                  <a:cubicBezTo>
                    <a:pt x="9807" y="34"/>
                    <a:pt x="9774" y="0"/>
                    <a:pt x="96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9"/>
            <p:cNvSpPr/>
            <p:nvPr/>
          </p:nvSpPr>
          <p:spPr>
            <a:xfrm>
              <a:off x="2808850" y="2040225"/>
              <a:ext cx="156800" cy="296075"/>
            </a:xfrm>
            <a:custGeom>
              <a:avLst/>
              <a:gdLst/>
              <a:ahLst/>
              <a:cxnLst/>
              <a:rect l="l" t="t" r="r" b="b"/>
              <a:pathLst>
                <a:path w="6272" h="11843" extrusionOk="0">
                  <a:moveTo>
                    <a:pt x="601" y="1"/>
                  </a:moveTo>
                  <a:lnTo>
                    <a:pt x="1" y="301"/>
                  </a:lnTo>
                  <a:lnTo>
                    <a:pt x="6038" y="11843"/>
                  </a:lnTo>
                  <a:cubicBezTo>
                    <a:pt x="6105" y="11509"/>
                    <a:pt x="6172" y="11176"/>
                    <a:pt x="6272" y="10842"/>
                  </a:cubicBezTo>
                  <a:lnTo>
                    <a:pt x="6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9"/>
            <p:cNvSpPr/>
            <p:nvPr/>
          </p:nvSpPr>
          <p:spPr>
            <a:xfrm>
              <a:off x="2776325" y="2090275"/>
              <a:ext cx="177650" cy="336100"/>
            </a:xfrm>
            <a:custGeom>
              <a:avLst/>
              <a:gdLst/>
              <a:ahLst/>
              <a:cxnLst/>
              <a:rect l="l" t="t" r="r" b="b"/>
              <a:pathLst>
                <a:path w="7106" h="13444" extrusionOk="0">
                  <a:moveTo>
                    <a:pt x="668" y="0"/>
                  </a:moveTo>
                  <a:lnTo>
                    <a:pt x="1" y="334"/>
                  </a:lnTo>
                  <a:lnTo>
                    <a:pt x="6839" y="13443"/>
                  </a:lnTo>
                  <a:cubicBezTo>
                    <a:pt x="6939" y="13010"/>
                    <a:pt x="7006" y="12643"/>
                    <a:pt x="7106" y="12309"/>
                  </a:cubicBezTo>
                  <a:lnTo>
                    <a:pt x="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9"/>
            <p:cNvSpPr/>
            <p:nvPr/>
          </p:nvSpPr>
          <p:spPr>
            <a:xfrm>
              <a:off x="2752975" y="2127800"/>
              <a:ext cx="191825" cy="347775"/>
            </a:xfrm>
            <a:custGeom>
              <a:avLst/>
              <a:gdLst/>
              <a:ahLst/>
              <a:cxnLst/>
              <a:rect l="l" t="t" r="r" b="b"/>
              <a:pathLst>
                <a:path w="7673" h="13911" extrusionOk="0">
                  <a:moveTo>
                    <a:pt x="434" y="0"/>
                  </a:moveTo>
                  <a:lnTo>
                    <a:pt x="1" y="801"/>
                  </a:lnTo>
                  <a:lnTo>
                    <a:pt x="6839" y="13910"/>
                  </a:lnTo>
                  <a:cubicBezTo>
                    <a:pt x="7039" y="13644"/>
                    <a:pt x="7673" y="13744"/>
                    <a:pt x="7072" y="12776"/>
                  </a:cubicBezTo>
                  <a:lnTo>
                    <a:pt x="4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9"/>
            <p:cNvSpPr/>
            <p:nvPr/>
          </p:nvSpPr>
          <p:spPr>
            <a:xfrm>
              <a:off x="2696275" y="2272075"/>
              <a:ext cx="180150" cy="351100"/>
            </a:xfrm>
            <a:custGeom>
              <a:avLst/>
              <a:gdLst/>
              <a:ahLst/>
              <a:cxnLst/>
              <a:rect l="l" t="t" r="r" b="b"/>
              <a:pathLst>
                <a:path w="7206" h="14044" extrusionOk="0">
                  <a:moveTo>
                    <a:pt x="0" y="0"/>
                  </a:moveTo>
                  <a:lnTo>
                    <a:pt x="0" y="1468"/>
                  </a:lnTo>
                  <a:lnTo>
                    <a:pt x="6772" y="14044"/>
                  </a:lnTo>
                  <a:cubicBezTo>
                    <a:pt x="6839" y="13710"/>
                    <a:pt x="7139" y="13343"/>
                    <a:pt x="7206" y="13010"/>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9"/>
            <p:cNvSpPr/>
            <p:nvPr/>
          </p:nvSpPr>
          <p:spPr>
            <a:xfrm>
              <a:off x="2672925" y="2350450"/>
              <a:ext cx="165150" cy="314425"/>
            </a:xfrm>
            <a:custGeom>
              <a:avLst/>
              <a:gdLst/>
              <a:ahLst/>
              <a:cxnLst/>
              <a:rect l="l" t="t" r="r" b="b"/>
              <a:pathLst>
                <a:path w="6606" h="12577" extrusionOk="0">
                  <a:moveTo>
                    <a:pt x="301" y="1"/>
                  </a:moveTo>
                  <a:lnTo>
                    <a:pt x="234" y="34"/>
                  </a:lnTo>
                  <a:cubicBezTo>
                    <a:pt x="201" y="368"/>
                    <a:pt x="101" y="701"/>
                    <a:pt x="0" y="1002"/>
                  </a:cubicBezTo>
                  <a:lnTo>
                    <a:pt x="6071" y="12576"/>
                  </a:lnTo>
                  <a:lnTo>
                    <a:pt x="6605" y="12043"/>
                  </a:lnTo>
                  <a:lnTo>
                    <a:pt x="3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9"/>
            <p:cNvSpPr/>
            <p:nvPr/>
          </p:nvSpPr>
          <p:spPr>
            <a:xfrm>
              <a:off x="2662075" y="2410500"/>
              <a:ext cx="140975" cy="278550"/>
            </a:xfrm>
            <a:custGeom>
              <a:avLst/>
              <a:gdLst/>
              <a:ahLst/>
              <a:cxnLst/>
              <a:rect l="l" t="t" r="r" b="b"/>
              <a:pathLst>
                <a:path w="5639" h="11142" extrusionOk="0">
                  <a:moveTo>
                    <a:pt x="34" y="1"/>
                  </a:moveTo>
                  <a:cubicBezTo>
                    <a:pt x="1" y="534"/>
                    <a:pt x="1" y="1068"/>
                    <a:pt x="1" y="1635"/>
                  </a:cubicBezTo>
                  <a:lnTo>
                    <a:pt x="4971" y="11142"/>
                  </a:lnTo>
                  <a:cubicBezTo>
                    <a:pt x="5171" y="11008"/>
                    <a:pt x="5405" y="10942"/>
                    <a:pt x="5638" y="10808"/>
                  </a:cubicBezTo>
                  <a:lnTo>
                    <a:pt x="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12"/>
                                        </p:tgtEl>
                                        <p:attrNameLst>
                                          <p:attrName>style.visibility</p:attrName>
                                        </p:attrNameLst>
                                      </p:cBhvr>
                                      <p:to>
                                        <p:strVal val="visible"/>
                                      </p:to>
                                    </p:set>
                                    <p:animEffect transition="in" filter="fade">
                                      <p:cBhvr>
                                        <p:cTn id="7" dur="1000"/>
                                        <p:tgtEl>
                                          <p:spTgt spid="712"/>
                                        </p:tgtEl>
                                      </p:cBhvr>
                                    </p:animEffect>
                                    <p:anim calcmode="lin" valueType="num">
                                      <p:cBhvr>
                                        <p:cTn id="8" dur="1000" fill="hold"/>
                                        <p:tgtEl>
                                          <p:spTgt spid="712"/>
                                        </p:tgtEl>
                                        <p:attrNameLst>
                                          <p:attrName>ppt_x</p:attrName>
                                        </p:attrNameLst>
                                      </p:cBhvr>
                                      <p:tavLst>
                                        <p:tav tm="0">
                                          <p:val>
                                            <p:strVal val="#ppt_x"/>
                                          </p:val>
                                        </p:tav>
                                        <p:tav tm="100000">
                                          <p:val>
                                            <p:strVal val="#ppt_x"/>
                                          </p:val>
                                        </p:tav>
                                      </p:tavLst>
                                    </p:anim>
                                    <p:anim calcmode="lin" valueType="num">
                                      <p:cBhvr>
                                        <p:cTn id="9" dur="1000" fill="hold"/>
                                        <p:tgtEl>
                                          <p:spTgt spid="7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711">
                                            <p:txEl>
                                              <p:pRg st="0" end="0"/>
                                            </p:txEl>
                                          </p:spTgt>
                                        </p:tgtEl>
                                        <p:attrNameLst>
                                          <p:attrName>style.visibility</p:attrName>
                                        </p:attrNameLst>
                                      </p:cBhvr>
                                      <p:to>
                                        <p:strVal val="visible"/>
                                      </p:to>
                                    </p:set>
                                    <p:animEffect transition="in" filter="fade">
                                      <p:cBhvr>
                                        <p:cTn id="14" dur="1000"/>
                                        <p:tgtEl>
                                          <p:spTgt spid="711">
                                            <p:txEl>
                                              <p:pRg st="0" end="0"/>
                                            </p:txEl>
                                          </p:spTgt>
                                        </p:tgtEl>
                                      </p:cBhvr>
                                    </p:animEffect>
                                    <p:anim calcmode="lin" valueType="num">
                                      <p:cBhvr>
                                        <p:cTn id="15" dur="1000" fill="hold"/>
                                        <p:tgtEl>
                                          <p:spTgt spid="71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11">
                                            <p:txEl>
                                              <p:pRg st="0" end="0"/>
                                            </p:txEl>
                                          </p:spTgt>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711">
                                            <p:txEl>
                                              <p:pRg st="2" end="2"/>
                                            </p:txEl>
                                          </p:spTgt>
                                        </p:tgtEl>
                                        <p:attrNameLst>
                                          <p:attrName>style.visibility</p:attrName>
                                        </p:attrNameLst>
                                      </p:cBhvr>
                                      <p:to>
                                        <p:strVal val="visible"/>
                                      </p:to>
                                    </p:set>
                                    <p:animEffect transition="in" filter="fade">
                                      <p:cBhvr>
                                        <p:cTn id="19" dur="1000"/>
                                        <p:tgtEl>
                                          <p:spTgt spid="711">
                                            <p:txEl>
                                              <p:pRg st="2" end="2"/>
                                            </p:txEl>
                                          </p:spTgt>
                                        </p:tgtEl>
                                      </p:cBhvr>
                                    </p:animEffect>
                                    <p:anim calcmode="lin" valueType="num">
                                      <p:cBhvr>
                                        <p:cTn id="20" dur="1000" fill="hold"/>
                                        <p:tgtEl>
                                          <p:spTgt spid="711">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39"/>
          <p:cNvSpPr txBox="1">
            <a:spLocks noGrp="1"/>
          </p:cNvSpPr>
          <p:nvPr>
            <p:ph type="subTitle" idx="1"/>
          </p:nvPr>
        </p:nvSpPr>
        <p:spPr>
          <a:xfrm>
            <a:off x="3372295" y="470536"/>
            <a:ext cx="5425195" cy="1601700"/>
          </a:xfrm>
          <a:prstGeom prst="rect">
            <a:avLst/>
          </a:prstGeom>
        </p:spPr>
        <p:txBody>
          <a:bodyPr spcFirstLastPara="1" wrap="square" lIns="91425" tIns="91425" rIns="91425" bIns="91425" anchor="t" anchorCtr="0">
            <a:noAutofit/>
          </a:bodyPr>
          <a:lstStyle/>
          <a:p>
            <a:pPr marL="0" lvl="0" indent="0"/>
            <a:r>
              <a:rPr lang="ru-RU" sz="3200" dirty="0"/>
              <a:t>Механизам централне апнеје</a:t>
            </a:r>
          </a:p>
          <a:p>
            <a:pPr marL="0" lvl="0" indent="0" algn="l"/>
            <a:endParaRPr lang="ru-RU" sz="1400" dirty="0"/>
          </a:p>
          <a:p>
            <a:pPr marL="285750" lvl="0" indent="-285750" algn="l">
              <a:buFont typeface="Wingdings" panose="05000000000000000000" pitchFamily="2" charset="2"/>
              <a:buChar char="q"/>
            </a:pPr>
            <a:r>
              <a:rPr lang="ru-RU" sz="1200" dirty="0"/>
              <a:t>Регулација дисања : Дисање је регулисано од стране центра у мозгу, нарочито у мозговном стаблу (понтине и медуларне структуре), које реагује на нивое угљен-диоксида (CO₂) у крви.</a:t>
            </a:r>
          </a:p>
          <a:p>
            <a:pPr marL="285750" lvl="0" indent="-285750" algn="l">
              <a:buFont typeface="Wingdings" panose="05000000000000000000" pitchFamily="2" charset="2"/>
              <a:buChar char="q"/>
            </a:pPr>
            <a:endParaRPr lang="ru-RU" sz="1200" dirty="0"/>
          </a:p>
          <a:p>
            <a:pPr marL="285750" lvl="0" indent="-285750" algn="l">
              <a:buFont typeface="Wingdings" panose="05000000000000000000" pitchFamily="2" charset="2"/>
              <a:buChar char="q"/>
            </a:pPr>
            <a:r>
              <a:rPr lang="ru-RU" sz="1200" dirty="0"/>
              <a:t>Поремећена функција мозга : Код централне апнеје, мозак не шаље сигнале мишићима који контролишу дисање или шаље их у недовољној количини, што доводи до привременог престанка дисања.</a:t>
            </a:r>
          </a:p>
          <a:p>
            <a:pPr marL="0" lvl="0" indent="0" algn="l"/>
            <a:endParaRPr lang="ru-RU" sz="1200" dirty="0"/>
          </a:p>
          <a:p>
            <a:pPr marL="285750" lvl="0" indent="-285750" algn="l">
              <a:buFont typeface="Wingdings" panose="05000000000000000000" pitchFamily="2" charset="2"/>
              <a:buChar char="q"/>
            </a:pPr>
            <a:r>
              <a:rPr lang="ru-RU" sz="1200" dirty="0"/>
              <a:t>Интермитентна апнеја : Паузе у дисању обично трају неколико секунди, али могу бити и дуже. После тога, тело поново покреће дисање, али процес може бити поновљен више пута током ноћи.</a:t>
            </a:r>
            <a:endParaRPr sz="1200" dirty="0"/>
          </a:p>
        </p:txBody>
      </p:sp>
      <p:sp>
        <p:nvSpPr>
          <p:cNvPr id="726" name="Google Shape;726;p39"/>
          <p:cNvSpPr/>
          <p:nvPr/>
        </p:nvSpPr>
        <p:spPr>
          <a:xfrm>
            <a:off x="7971998" y="1163986"/>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9"/>
          <p:cNvSpPr/>
          <p:nvPr/>
        </p:nvSpPr>
        <p:spPr>
          <a:xfrm>
            <a:off x="8054519" y="4178600"/>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9"/>
          <p:cNvSpPr/>
          <p:nvPr/>
        </p:nvSpPr>
        <p:spPr>
          <a:xfrm>
            <a:off x="7571948" y="4771911"/>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p:cNvPicPr>
            <a:picLocks noChangeAspect="1"/>
          </p:cNvPicPr>
          <p:nvPr/>
        </p:nvPicPr>
        <p:blipFill rotWithShape="1">
          <a:blip r:embed="rId3"/>
          <a:srcRect l="9976" r="34001"/>
          <a:stretch/>
        </p:blipFill>
        <p:spPr>
          <a:xfrm>
            <a:off x="616017" y="1474553"/>
            <a:ext cx="2589196" cy="2596934"/>
          </a:xfrm>
          <a:prstGeom prst="rect">
            <a:avLst/>
          </a:prstGeom>
        </p:spPr>
      </p:pic>
    </p:spTree>
    <p:extLst>
      <p:ext uri="{BB962C8B-B14F-4D97-AF65-F5344CB8AC3E}">
        <p14:creationId xmlns:p14="http://schemas.microsoft.com/office/powerpoint/2010/main" val="380606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11">
                                            <p:txEl>
                                              <p:pRg st="0" end="0"/>
                                            </p:txEl>
                                          </p:spTgt>
                                        </p:tgtEl>
                                        <p:attrNameLst>
                                          <p:attrName>style.visibility</p:attrName>
                                        </p:attrNameLst>
                                      </p:cBhvr>
                                      <p:to>
                                        <p:strVal val="visible"/>
                                      </p:to>
                                    </p:set>
                                    <p:animEffect transition="in" filter="fade">
                                      <p:cBhvr>
                                        <p:cTn id="7" dur="1000"/>
                                        <p:tgtEl>
                                          <p:spTgt spid="711">
                                            <p:txEl>
                                              <p:pRg st="0" end="0"/>
                                            </p:txEl>
                                          </p:spTgt>
                                        </p:tgtEl>
                                      </p:cBhvr>
                                    </p:animEffect>
                                    <p:anim calcmode="lin" valueType="num">
                                      <p:cBhvr>
                                        <p:cTn id="8" dur="1000" fill="hold"/>
                                        <p:tgtEl>
                                          <p:spTgt spid="7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711">
                                            <p:txEl>
                                              <p:pRg st="2" end="2"/>
                                            </p:txEl>
                                          </p:spTgt>
                                        </p:tgtEl>
                                        <p:attrNameLst>
                                          <p:attrName>style.visibility</p:attrName>
                                        </p:attrNameLst>
                                      </p:cBhvr>
                                      <p:to>
                                        <p:strVal val="visible"/>
                                      </p:to>
                                    </p:set>
                                    <p:animEffect transition="in" filter="fade">
                                      <p:cBhvr>
                                        <p:cTn id="14" dur="1000"/>
                                        <p:tgtEl>
                                          <p:spTgt spid="711">
                                            <p:txEl>
                                              <p:pRg st="2" end="2"/>
                                            </p:txEl>
                                          </p:spTgt>
                                        </p:tgtEl>
                                      </p:cBhvr>
                                    </p:animEffect>
                                    <p:anim calcmode="lin" valueType="num">
                                      <p:cBhvr>
                                        <p:cTn id="15" dur="1000" fill="hold"/>
                                        <p:tgtEl>
                                          <p:spTgt spid="7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711">
                                            <p:txEl>
                                              <p:pRg st="4" end="4"/>
                                            </p:txEl>
                                          </p:spTgt>
                                        </p:tgtEl>
                                        <p:attrNameLst>
                                          <p:attrName>style.visibility</p:attrName>
                                        </p:attrNameLst>
                                      </p:cBhvr>
                                      <p:to>
                                        <p:strVal val="visible"/>
                                      </p:to>
                                    </p:set>
                                    <p:animEffect transition="in" filter="fade">
                                      <p:cBhvr>
                                        <p:cTn id="21" dur="1000"/>
                                        <p:tgtEl>
                                          <p:spTgt spid="711">
                                            <p:txEl>
                                              <p:pRg st="4" end="4"/>
                                            </p:txEl>
                                          </p:spTgt>
                                        </p:tgtEl>
                                      </p:cBhvr>
                                    </p:animEffect>
                                    <p:anim calcmode="lin" valueType="num">
                                      <p:cBhvr>
                                        <p:cTn id="22" dur="1000" fill="hold"/>
                                        <p:tgtEl>
                                          <p:spTgt spid="7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711">
                                            <p:txEl>
                                              <p:pRg st="6" end="6"/>
                                            </p:txEl>
                                          </p:spTgt>
                                        </p:tgtEl>
                                        <p:attrNameLst>
                                          <p:attrName>style.visibility</p:attrName>
                                        </p:attrNameLst>
                                      </p:cBhvr>
                                      <p:to>
                                        <p:strVal val="visible"/>
                                      </p:to>
                                    </p:set>
                                    <p:animEffect transition="in" filter="fade">
                                      <p:cBhvr>
                                        <p:cTn id="28" dur="1000"/>
                                        <p:tgtEl>
                                          <p:spTgt spid="711">
                                            <p:txEl>
                                              <p:pRg st="6" end="6"/>
                                            </p:txEl>
                                          </p:spTgt>
                                        </p:tgtEl>
                                      </p:cBhvr>
                                    </p:animEffect>
                                    <p:anim calcmode="lin" valueType="num">
                                      <p:cBhvr>
                                        <p:cTn id="29" dur="1000" fill="hold"/>
                                        <p:tgtEl>
                                          <p:spTgt spid="71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7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39"/>
          <p:cNvSpPr txBox="1">
            <a:spLocks noGrp="1"/>
          </p:cNvSpPr>
          <p:nvPr>
            <p:ph type="subTitle" idx="1"/>
          </p:nvPr>
        </p:nvSpPr>
        <p:spPr>
          <a:xfrm>
            <a:off x="629095" y="470536"/>
            <a:ext cx="5425195" cy="1601700"/>
          </a:xfrm>
          <a:prstGeom prst="rect">
            <a:avLst/>
          </a:prstGeom>
        </p:spPr>
        <p:txBody>
          <a:bodyPr spcFirstLastPara="1" wrap="square" lIns="91425" tIns="91425" rIns="91425" bIns="91425" anchor="t" anchorCtr="0">
            <a:noAutofit/>
          </a:bodyPr>
          <a:lstStyle/>
          <a:p>
            <a:pPr marL="0" lvl="0" indent="0" algn="l"/>
            <a:r>
              <a:rPr lang="sr-Cyrl-RS" sz="3200" dirty="0"/>
              <a:t>Узроци:</a:t>
            </a:r>
            <a:endParaRPr lang="sr-Latn-RS" sz="3200" dirty="0"/>
          </a:p>
          <a:p>
            <a:pPr marL="0" lvl="0" indent="0" algn="l"/>
            <a:endParaRPr lang="sr-Latn-RS" sz="3200" dirty="0"/>
          </a:p>
          <a:p>
            <a:pPr marL="171450" lvl="0" indent="-171450" algn="l">
              <a:buFont typeface="Wingdings" panose="05000000000000000000" pitchFamily="2" charset="2"/>
              <a:buChar char="ü"/>
            </a:pPr>
            <a:r>
              <a:rPr lang="sr-Cyrl-RS" sz="1200" dirty="0"/>
              <a:t>Кардиоваскуларни поремећаји (</a:t>
            </a:r>
            <a:r>
              <a:rPr lang="sr-Latn-RS" sz="1200" dirty="0"/>
              <a:t> </a:t>
            </a:r>
            <a:r>
              <a:rPr lang="sr-Cyrl-RS" sz="1200" dirty="0"/>
              <a:t>срчана инсуфицијенција</a:t>
            </a:r>
            <a:r>
              <a:rPr lang="sr-Latn-RS" sz="1200" dirty="0"/>
              <a:t> </a:t>
            </a:r>
            <a:r>
              <a:rPr lang="sr-Cyrl-RS" sz="1200" dirty="0"/>
              <a:t>)</a:t>
            </a:r>
            <a:endParaRPr lang="sr-Latn-RS" sz="1200" dirty="0"/>
          </a:p>
          <a:p>
            <a:pPr marL="171450" lvl="0" indent="-171450" algn="l">
              <a:buFont typeface="Wingdings" panose="05000000000000000000" pitchFamily="2" charset="2"/>
              <a:buChar char="ü"/>
            </a:pPr>
            <a:endParaRPr lang="sr-Latn-RS" sz="1200" dirty="0"/>
          </a:p>
          <a:p>
            <a:pPr marL="171450" lvl="0" indent="-171450" algn="l">
              <a:buFont typeface="Wingdings" panose="05000000000000000000" pitchFamily="2" charset="2"/>
              <a:buChar char="ü"/>
            </a:pPr>
            <a:r>
              <a:rPr lang="sr-Cyrl-RS" sz="1200" dirty="0"/>
              <a:t>Неуролошки поремећаји (</a:t>
            </a:r>
            <a:r>
              <a:rPr lang="sr-Latn-RS" sz="1200" dirty="0"/>
              <a:t> </a:t>
            </a:r>
            <a:r>
              <a:rPr lang="sr-Cyrl-RS" sz="1200" dirty="0"/>
              <a:t>повреде мозга, стрес</a:t>
            </a:r>
            <a:r>
              <a:rPr lang="sr-Latn-RS" sz="1200" dirty="0"/>
              <a:t> </a:t>
            </a:r>
            <a:r>
              <a:rPr lang="sr-Cyrl-RS" sz="1200" dirty="0"/>
              <a:t>)</a:t>
            </a:r>
            <a:endParaRPr lang="sr-Latn-RS" sz="1200" dirty="0"/>
          </a:p>
          <a:p>
            <a:pPr marL="171450" lvl="0" indent="-171450" algn="l">
              <a:buFont typeface="Wingdings" panose="05000000000000000000" pitchFamily="2" charset="2"/>
              <a:buChar char="ü"/>
            </a:pPr>
            <a:endParaRPr lang="sr-Latn-RS" sz="1200" dirty="0"/>
          </a:p>
          <a:p>
            <a:pPr marL="171450" lvl="0" indent="-171450" algn="l">
              <a:buFont typeface="Wingdings" panose="05000000000000000000" pitchFamily="2" charset="2"/>
              <a:buChar char="ü"/>
            </a:pPr>
            <a:r>
              <a:rPr lang="sr-Cyrl-RS" sz="1200" dirty="0"/>
              <a:t>Поремећаји сна </a:t>
            </a:r>
            <a:r>
              <a:rPr lang="sr-Latn-RS" sz="1200" dirty="0"/>
              <a:t> </a:t>
            </a:r>
            <a:r>
              <a:rPr lang="sr-Cyrl-RS" sz="1200" dirty="0"/>
              <a:t>(</a:t>
            </a:r>
            <a:r>
              <a:rPr lang="sr-Latn-RS" sz="1200" dirty="0"/>
              <a:t> </a:t>
            </a:r>
            <a:r>
              <a:rPr lang="sr-Cyrl-RS" sz="1200" dirty="0"/>
              <a:t>инсомнија</a:t>
            </a:r>
            <a:r>
              <a:rPr lang="sr-Latn-RS" sz="1200" dirty="0"/>
              <a:t> </a:t>
            </a:r>
            <a:r>
              <a:rPr lang="sr-Cyrl-RS" sz="1200" dirty="0"/>
              <a:t>)</a:t>
            </a:r>
            <a:endParaRPr lang="sr-Latn-RS" sz="1200" dirty="0"/>
          </a:p>
          <a:p>
            <a:pPr marL="171450" lvl="0" indent="-171450" algn="l">
              <a:buFont typeface="Wingdings" panose="05000000000000000000" pitchFamily="2" charset="2"/>
              <a:buChar char="ü"/>
            </a:pPr>
            <a:endParaRPr lang="sr-Latn-RS" sz="1200" dirty="0"/>
          </a:p>
          <a:p>
            <a:pPr marL="171450" lvl="0" indent="-171450" algn="l">
              <a:buFont typeface="Wingdings" panose="05000000000000000000" pitchFamily="2" charset="2"/>
              <a:buChar char="ü"/>
            </a:pPr>
            <a:r>
              <a:rPr lang="sr-Cyrl-RS" sz="1200" dirty="0"/>
              <a:t>Лекови и токсини (</a:t>
            </a:r>
            <a:r>
              <a:rPr lang="sr-Latn-RS" sz="1200" dirty="0"/>
              <a:t> </a:t>
            </a:r>
            <a:r>
              <a:rPr lang="sr-Cyrl-RS" sz="1200" dirty="0"/>
              <a:t>депресори ЦНС-а</a:t>
            </a:r>
            <a:r>
              <a:rPr lang="sr-Latn-RS" sz="1200" dirty="0"/>
              <a:t> </a:t>
            </a:r>
            <a:r>
              <a:rPr lang="sr-Cyrl-RS" sz="1200" dirty="0"/>
              <a:t>)</a:t>
            </a:r>
            <a:endParaRPr lang="sr-Latn-RS" sz="1200" dirty="0"/>
          </a:p>
          <a:p>
            <a:pPr marL="171450" lvl="0" indent="-171450" algn="l">
              <a:buFont typeface="Wingdings" panose="05000000000000000000" pitchFamily="2" charset="2"/>
              <a:buChar char="ü"/>
            </a:pPr>
            <a:endParaRPr lang="sr-Latn-RS" sz="1200" dirty="0"/>
          </a:p>
          <a:p>
            <a:pPr marL="171450" lvl="0" indent="-171450" algn="l">
              <a:buFont typeface="Wingdings" panose="05000000000000000000" pitchFamily="2" charset="2"/>
              <a:buChar char="ü"/>
            </a:pPr>
            <a:r>
              <a:rPr lang="sr-Cyrl-RS" sz="1200" dirty="0"/>
              <a:t>Метаболички поремећаји (</a:t>
            </a:r>
            <a:r>
              <a:rPr lang="sr-Latn-RS" sz="1200" dirty="0"/>
              <a:t> </a:t>
            </a:r>
            <a:r>
              <a:rPr lang="sr-Cyrl-RS" sz="1200" dirty="0"/>
              <a:t>дијабетес</a:t>
            </a:r>
            <a:r>
              <a:rPr lang="sr-Latn-RS" sz="1200" dirty="0"/>
              <a:t> </a:t>
            </a:r>
            <a:r>
              <a:rPr lang="sr-Cyrl-RS" sz="1200" dirty="0"/>
              <a:t>)</a:t>
            </a:r>
            <a:endParaRPr lang="sr-Latn-RS" sz="1200" dirty="0"/>
          </a:p>
          <a:p>
            <a:pPr marL="171450" lvl="0" indent="-171450" algn="l">
              <a:buFont typeface="Wingdings" panose="05000000000000000000" pitchFamily="2" charset="2"/>
              <a:buChar char="ü"/>
            </a:pPr>
            <a:endParaRPr lang="sr-Latn-RS" sz="1200" dirty="0"/>
          </a:p>
          <a:p>
            <a:pPr marL="171450" lvl="0" indent="-171450" algn="l">
              <a:buFont typeface="Wingdings" panose="05000000000000000000" pitchFamily="2" charset="2"/>
              <a:buChar char="ü"/>
            </a:pPr>
            <a:r>
              <a:rPr lang="sr-Cyrl-RS" sz="1200" dirty="0"/>
              <a:t>Апнеја на висини (</a:t>
            </a:r>
            <a:r>
              <a:rPr lang="sr-Latn-RS" sz="1200" dirty="0"/>
              <a:t> </a:t>
            </a:r>
            <a:r>
              <a:rPr lang="sr-Cyrl-RS" sz="1200" dirty="0"/>
              <a:t>нижи ниво кисеоника</a:t>
            </a:r>
            <a:r>
              <a:rPr lang="sr-Latn-RS" sz="1200" dirty="0"/>
              <a:t> </a:t>
            </a:r>
            <a:r>
              <a:rPr lang="sr-Cyrl-RS" sz="1200" dirty="0"/>
              <a:t>)</a:t>
            </a:r>
            <a:endParaRPr lang="sr-Latn-RS" sz="1200" dirty="0"/>
          </a:p>
          <a:p>
            <a:pPr marL="171450" lvl="0" indent="-171450" algn="l">
              <a:buFont typeface="Wingdings" panose="05000000000000000000" pitchFamily="2" charset="2"/>
              <a:buChar char="ü"/>
            </a:pPr>
            <a:endParaRPr lang="sr-Latn-RS" sz="1200" dirty="0"/>
          </a:p>
          <a:p>
            <a:pPr marL="171450" lvl="0" indent="-171450" algn="l">
              <a:buFont typeface="Wingdings" panose="05000000000000000000" pitchFamily="2" charset="2"/>
              <a:buChar char="ü"/>
            </a:pPr>
            <a:r>
              <a:rPr lang="sr-Cyrl-RS" sz="1200" dirty="0"/>
              <a:t>Идиопатска централна апнеја (</a:t>
            </a:r>
            <a:r>
              <a:rPr lang="sr-Latn-RS" sz="1200" dirty="0"/>
              <a:t> </a:t>
            </a:r>
            <a:r>
              <a:rPr lang="sr-Cyrl-RS" sz="1200" dirty="0"/>
              <a:t>без конкретног узрока</a:t>
            </a:r>
            <a:r>
              <a:rPr lang="sr-Latn-RS" sz="1200" dirty="0"/>
              <a:t> </a:t>
            </a:r>
            <a:r>
              <a:rPr lang="sr-Cyrl-RS" sz="1200" dirty="0"/>
              <a:t>)</a:t>
            </a:r>
            <a:endParaRPr lang="sr-Latn-RS" sz="1200" dirty="0"/>
          </a:p>
        </p:txBody>
      </p:sp>
      <p:sp>
        <p:nvSpPr>
          <p:cNvPr id="726" name="Google Shape;726;p39"/>
          <p:cNvSpPr/>
          <p:nvPr/>
        </p:nvSpPr>
        <p:spPr>
          <a:xfrm>
            <a:off x="7971998" y="1163986"/>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9"/>
          <p:cNvSpPr/>
          <p:nvPr/>
        </p:nvSpPr>
        <p:spPr>
          <a:xfrm>
            <a:off x="8054519" y="4178600"/>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9"/>
          <p:cNvSpPr/>
          <p:nvPr/>
        </p:nvSpPr>
        <p:spPr>
          <a:xfrm>
            <a:off x="7571948" y="4771911"/>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rotWithShape="1">
          <a:blip r:embed="rId3"/>
          <a:srcRect l="9680" r="32650" b="16758"/>
          <a:stretch/>
        </p:blipFill>
        <p:spPr>
          <a:xfrm>
            <a:off x="5707781" y="380288"/>
            <a:ext cx="2156060" cy="2334036"/>
          </a:xfrm>
          <a:prstGeom prst="rect">
            <a:avLst/>
          </a:prstGeom>
        </p:spPr>
      </p:pic>
      <p:pic>
        <p:nvPicPr>
          <p:cNvPr id="4" name="Picture 3"/>
          <p:cNvPicPr>
            <a:picLocks noChangeAspect="1"/>
          </p:cNvPicPr>
          <p:nvPr/>
        </p:nvPicPr>
        <p:blipFill rotWithShape="1">
          <a:blip r:embed="rId4"/>
          <a:srcRect l="19058" t="14681" r="2660" b="14525"/>
          <a:stretch/>
        </p:blipFill>
        <p:spPr>
          <a:xfrm>
            <a:off x="5629007" y="2925897"/>
            <a:ext cx="2396691" cy="1634441"/>
          </a:xfrm>
          <a:prstGeom prst="rect">
            <a:avLst/>
          </a:prstGeom>
        </p:spPr>
      </p:pic>
    </p:spTree>
    <p:extLst>
      <p:ext uri="{BB962C8B-B14F-4D97-AF65-F5344CB8AC3E}">
        <p14:creationId xmlns:p14="http://schemas.microsoft.com/office/powerpoint/2010/main" val="94956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11">
                                            <p:txEl>
                                              <p:pRg st="0" end="0"/>
                                            </p:txEl>
                                          </p:spTgt>
                                        </p:tgtEl>
                                        <p:attrNameLst>
                                          <p:attrName>style.visibility</p:attrName>
                                        </p:attrNameLst>
                                      </p:cBhvr>
                                      <p:to>
                                        <p:strVal val="visible"/>
                                      </p:to>
                                    </p:set>
                                    <p:animEffect transition="in" filter="fade">
                                      <p:cBhvr>
                                        <p:cTn id="7" dur="1000"/>
                                        <p:tgtEl>
                                          <p:spTgt spid="711">
                                            <p:txEl>
                                              <p:pRg st="0" end="0"/>
                                            </p:txEl>
                                          </p:spTgt>
                                        </p:tgtEl>
                                      </p:cBhvr>
                                    </p:animEffect>
                                    <p:anim calcmode="lin" valueType="num">
                                      <p:cBhvr>
                                        <p:cTn id="8" dur="1000" fill="hold"/>
                                        <p:tgtEl>
                                          <p:spTgt spid="7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711">
                                            <p:txEl>
                                              <p:pRg st="2" end="2"/>
                                            </p:txEl>
                                          </p:spTgt>
                                        </p:tgtEl>
                                        <p:attrNameLst>
                                          <p:attrName>style.visibility</p:attrName>
                                        </p:attrNameLst>
                                      </p:cBhvr>
                                      <p:to>
                                        <p:strVal val="visible"/>
                                      </p:to>
                                    </p:set>
                                    <p:animEffect transition="in" filter="fade">
                                      <p:cBhvr>
                                        <p:cTn id="14" dur="1000"/>
                                        <p:tgtEl>
                                          <p:spTgt spid="711">
                                            <p:txEl>
                                              <p:pRg st="2" end="2"/>
                                            </p:txEl>
                                          </p:spTgt>
                                        </p:tgtEl>
                                      </p:cBhvr>
                                    </p:animEffect>
                                    <p:anim calcmode="lin" valueType="num">
                                      <p:cBhvr>
                                        <p:cTn id="15" dur="1000" fill="hold"/>
                                        <p:tgtEl>
                                          <p:spTgt spid="7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711">
                                            <p:txEl>
                                              <p:pRg st="4" end="4"/>
                                            </p:txEl>
                                          </p:spTgt>
                                        </p:tgtEl>
                                        <p:attrNameLst>
                                          <p:attrName>style.visibility</p:attrName>
                                        </p:attrNameLst>
                                      </p:cBhvr>
                                      <p:to>
                                        <p:strVal val="visible"/>
                                      </p:to>
                                    </p:set>
                                    <p:animEffect transition="in" filter="fade">
                                      <p:cBhvr>
                                        <p:cTn id="21" dur="1000"/>
                                        <p:tgtEl>
                                          <p:spTgt spid="711">
                                            <p:txEl>
                                              <p:pRg st="4" end="4"/>
                                            </p:txEl>
                                          </p:spTgt>
                                        </p:tgtEl>
                                      </p:cBhvr>
                                    </p:animEffect>
                                    <p:anim calcmode="lin" valueType="num">
                                      <p:cBhvr>
                                        <p:cTn id="22" dur="1000" fill="hold"/>
                                        <p:tgtEl>
                                          <p:spTgt spid="7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711">
                                            <p:txEl>
                                              <p:pRg st="6" end="6"/>
                                            </p:txEl>
                                          </p:spTgt>
                                        </p:tgtEl>
                                        <p:attrNameLst>
                                          <p:attrName>style.visibility</p:attrName>
                                        </p:attrNameLst>
                                      </p:cBhvr>
                                      <p:to>
                                        <p:strVal val="visible"/>
                                      </p:to>
                                    </p:set>
                                    <p:animEffect transition="in" filter="fade">
                                      <p:cBhvr>
                                        <p:cTn id="28" dur="1000"/>
                                        <p:tgtEl>
                                          <p:spTgt spid="711">
                                            <p:txEl>
                                              <p:pRg st="6" end="6"/>
                                            </p:txEl>
                                          </p:spTgt>
                                        </p:tgtEl>
                                      </p:cBhvr>
                                    </p:animEffect>
                                    <p:anim calcmode="lin" valueType="num">
                                      <p:cBhvr>
                                        <p:cTn id="29" dur="1000" fill="hold"/>
                                        <p:tgtEl>
                                          <p:spTgt spid="71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71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711">
                                            <p:txEl>
                                              <p:pRg st="8" end="8"/>
                                            </p:txEl>
                                          </p:spTgt>
                                        </p:tgtEl>
                                        <p:attrNameLst>
                                          <p:attrName>style.visibility</p:attrName>
                                        </p:attrNameLst>
                                      </p:cBhvr>
                                      <p:to>
                                        <p:strVal val="visible"/>
                                      </p:to>
                                    </p:set>
                                    <p:animEffect transition="in" filter="fade">
                                      <p:cBhvr>
                                        <p:cTn id="35" dur="1000"/>
                                        <p:tgtEl>
                                          <p:spTgt spid="711">
                                            <p:txEl>
                                              <p:pRg st="8" end="8"/>
                                            </p:txEl>
                                          </p:spTgt>
                                        </p:tgtEl>
                                      </p:cBhvr>
                                    </p:animEffect>
                                    <p:anim calcmode="lin" valueType="num">
                                      <p:cBhvr>
                                        <p:cTn id="36" dur="1000" fill="hold"/>
                                        <p:tgtEl>
                                          <p:spTgt spid="711">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711">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711">
                                            <p:txEl>
                                              <p:pRg st="10" end="10"/>
                                            </p:txEl>
                                          </p:spTgt>
                                        </p:tgtEl>
                                        <p:attrNameLst>
                                          <p:attrName>style.visibility</p:attrName>
                                        </p:attrNameLst>
                                      </p:cBhvr>
                                      <p:to>
                                        <p:strVal val="visible"/>
                                      </p:to>
                                    </p:set>
                                    <p:animEffect transition="in" filter="fade">
                                      <p:cBhvr>
                                        <p:cTn id="42" dur="1000"/>
                                        <p:tgtEl>
                                          <p:spTgt spid="711">
                                            <p:txEl>
                                              <p:pRg st="10" end="10"/>
                                            </p:txEl>
                                          </p:spTgt>
                                        </p:tgtEl>
                                      </p:cBhvr>
                                    </p:animEffect>
                                    <p:anim calcmode="lin" valueType="num">
                                      <p:cBhvr>
                                        <p:cTn id="43" dur="1000" fill="hold"/>
                                        <p:tgtEl>
                                          <p:spTgt spid="711">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711">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711">
                                            <p:txEl>
                                              <p:pRg st="12" end="12"/>
                                            </p:txEl>
                                          </p:spTgt>
                                        </p:tgtEl>
                                        <p:attrNameLst>
                                          <p:attrName>style.visibility</p:attrName>
                                        </p:attrNameLst>
                                      </p:cBhvr>
                                      <p:to>
                                        <p:strVal val="visible"/>
                                      </p:to>
                                    </p:set>
                                    <p:animEffect transition="in" filter="fade">
                                      <p:cBhvr>
                                        <p:cTn id="49" dur="1000"/>
                                        <p:tgtEl>
                                          <p:spTgt spid="711">
                                            <p:txEl>
                                              <p:pRg st="12" end="12"/>
                                            </p:txEl>
                                          </p:spTgt>
                                        </p:tgtEl>
                                      </p:cBhvr>
                                    </p:animEffect>
                                    <p:anim calcmode="lin" valueType="num">
                                      <p:cBhvr>
                                        <p:cTn id="50" dur="1000" fill="hold"/>
                                        <p:tgtEl>
                                          <p:spTgt spid="711">
                                            <p:txEl>
                                              <p:pRg st="12" end="12"/>
                                            </p:txEl>
                                          </p:spTgt>
                                        </p:tgtEl>
                                        <p:attrNameLst>
                                          <p:attrName>ppt_x</p:attrName>
                                        </p:attrNameLst>
                                      </p:cBhvr>
                                      <p:tavLst>
                                        <p:tav tm="0">
                                          <p:val>
                                            <p:strVal val="#ppt_x"/>
                                          </p:val>
                                        </p:tav>
                                        <p:tav tm="100000">
                                          <p:val>
                                            <p:strVal val="#ppt_x"/>
                                          </p:val>
                                        </p:tav>
                                      </p:tavLst>
                                    </p:anim>
                                    <p:anim calcmode="lin" valueType="num">
                                      <p:cBhvr>
                                        <p:cTn id="51" dur="1000" fill="hold"/>
                                        <p:tgtEl>
                                          <p:spTgt spid="711">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711">
                                            <p:txEl>
                                              <p:pRg st="14" end="14"/>
                                            </p:txEl>
                                          </p:spTgt>
                                        </p:tgtEl>
                                        <p:attrNameLst>
                                          <p:attrName>style.visibility</p:attrName>
                                        </p:attrNameLst>
                                      </p:cBhvr>
                                      <p:to>
                                        <p:strVal val="visible"/>
                                      </p:to>
                                    </p:set>
                                    <p:animEffect transition="in" filter="fade">
                                      <p:cBhvr>
                                        <p:cTn id="56" dur="1000"/>
                                        <p:tgtEl>
                                          <p:spTgt spid="711">
                                            <p:txEl>
                                              <p:pRg st="14" end="14"/>
                                            </p:txEl>
                                          </p:spTgt>
                                        </p:tgtEl>
                                      </p:cBhvr>
                                    </p:animEffect>
                                    <p:anim calcmode="lin" valueType="num">
                                      <p:cBhvr>
                                        <p:cTn id="57" dur="1000" fill="hold"/>
                                        <p:tgtEl>
                                          <p:spTgt spid="711">
                                            <p:txEl>
                                              <p:pRg st="14" end="14"/>
                                            </p:txEl>
                                          </p:spTgt>
                                        </p:tgtEl>
                                        <p:attrNameLst>
                                          <p:attrName>ppt_x</p:attrName>
                                        </p:attrNameLst>
                                      </p:cBhvr>
                                      <p:tavLst>
                                        <p:tav tm="0">
                                          <p:val>
                                            <p:strVal val="#ppt_x"/>
                                          </p:val>
                                        </p:tav>
                                        <p:tav tm="100000">
                                          <p:val>
                                            <p:strVal val="#ppt_x"/>
                                          </p:val>
                                        </p:tav>
                                      </p:tavLst>
                                    </p:anim>
                                    <p:anim calcmode="lin" valueType="num">
                                      <p:cBhvr>
                                        <p:cTn id="58" dur="1000" fill="hold"/>
                                        <p:tgtEl>
                                          <p:spTgt spid="711">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40"/>
          <p:cNvSpPr txBox="1">
            <a:spLocks noGrp="1"/>
          </p:cNvSpPr>
          <p:nvPr>
            <p:ph type="title"/>
          </p:nvPr>
        </p:nvSpPr>
        <p:spPr>
          <a:xfrm flipH="1">
            <a:off x="1136530" y="433538"/>
            <a:ext cx="6830645" cy="91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sr-Cyrl-RS" dirty="0"/>
              <a:t>Мешовита апнеја</a:t>
            </a:r>
            <a:endParaRPr dirty="0"/>
          </a:p>
        </p:txBody>
      </p:sp>
      <p:sp>
        <p:nvSpPr>
          <p:cNvPr id="788" name="Google Shape;788;p40"/>
          <p:cNvSpPr txBox="1">
            <a:spLocks noGrp="1"/>
          </p:cNvSpPr>
          <p:nvPr>
            <p:ph type="subTitle" idx="1"/>
          </p:nvPr>
        </p:nvSpPr>
        <p:spPr>
          <a:xfrm>
            <a:off x="431675" y="1614974"/>
            <a:ext cx="4486800" cy="421500"/>
          </a:xfrm>
          <a:prstGeom prst="rect">
            <a:avLst/>
          </a:prstGeom>
        </p:spPr>
        <p:txBody>
          <a:bodyPr spcFirstLastPara="1" wrap="square" lIns="91425" tIns="91425" rIns="91425" bIns="91425" anchor="t" anchorCtr="0">
            <a:noAutofit/>
          </a:bodyPr>
          <a:lstStyle/>
          <a:p>
            <a:pPr marL="0" lvl="0" indent="0"/>
            <a:r>
              <a:rPr lang="sr-Cyrl-RS" dirty="0"/>
              <a:t>Мешовита апнеја у сну представља комбиновани облик опструктивне и централне апнеје. </a:t>
            </a:r>
            <a:endParaRPr lang="sr-Latn-RS" dirty="0"/>
          </a:p>
          <a:p>
            <a:pPr marL="0" lvl="0" indent="0"/>
            <a:endParaRPr lang="sr-Latn-RS" dirty="0"/>
          </a:p>
          <a:p>
            <a:pPr marL="0" lvl="0" indent="0"/>
            <a:r>
              <a:rPr lang="sr-Cyrl-RS" dirty="0"/>
              <a:t>Овај тип апнеје се јавља када особа има и опструктивне блокаде у горњим дисајним путевима, као и поремећаје у контроли дисања који се јављају у мозгу ( централна апнеја ).</a:t>
            </a:r>
            <a:endParaRPr dirty="0"/>
          </a:p>
        </p:txBody>
      </p:sp>
      <p:cxnSp>
        <p:nvCxnSpPr>
          <p:cNvPr id="790" name="Google Shape;790;p40"/>
          <p:cNvCxnSpPr/>
          <p:nvPr/>
        </p:nvCxnSpPr>
        <p:spPr>
          <a:xfrm>
            <a:off x="1247217" y="1259933"/>
            <a:ext cx="5950933" cy="976"/>
          </a:xfrm>
          <a:prstGeom prst="straightConnector1">
            <a:avLst/>
          </a:prstGeom>
          <a:noFill/>
          <a:ln w="19050" cap="flat" cmpd="sng">
            <a:solidFill>
              <a:schemeClr val="accent3"/>
            </a:solidFill>
            <a:prstDash val="dot"/>
            <a:round/>
            <a:headEnd type="none" w="med" len="med"/>
            <a:tailEnd type="none" w="med" len="med"/>
          </a:ln>
        </p:spPr>
      </p:cxnSp>
      <p:sp>
        <p:nvSpPr>
          <p:cNvPr id="791" name="Google Shape;791;p40"/>
          <p:cNvSpPr/>
          <p:nvPr/>
        </p:nvSpPr>
        <p:spPr>
          <a:xfrm>
            <a:off x="5271050" y="4263813"/>
            <a:ext cx="1018275" cy="266675"/>
          </a:xfrm>
          <a:custGeom>
            <a:avLst/>
            <a:gdLst/>
            <a:ahLst/>
            <a:cxnLst/>
            <a:rect l="l" t="t" r="r" b="b"/>
            <a:pathLst>
              <a:path w="40731" h="10667" extrusionOk="0">
                <a:moveTo>
                  <a:pt x="14334" y="1"/>
                </a:moveTo>
                <a:cubicBezTo>
                  <a:pt x="9481" y="1"/>
                  <a:pt x="6721" y="2100"/>
                  <a:pt x="1" y="4372"/>
                </a:cubicBezTo>
                <a:cubicBezTo>
                  <a:pt x="2432" y="6165"/>
                  <a:pt x="4773" y="8111"/>
                  <a:pt x="6171" y="9114"/>
                </a:cubicBezTo>
                <a:cubicBezTo>
                  <a:pt x="7909" y="10368"/>
                  <a:pt x="9584" y="10666"/>
                  <a:pt x="10849" y="10666"/>
                </a:cubicBezTo>
                <a:cubicBezTo>
                  <a:pt x="11331" y="10666"/>
                  <a:pt x="11754" y="10623"/>
                  <a:pt x="12098" y="10573"/>
                </a:cubicBezTo>
                <a:lnTo>
                  <a:pt x="11855" y="9357"/>
                </a:lnTo>
                <a:cubicBezTo>
                  <a:pt x="11855" y="9357"/>
                  <a:pt x="24773" y="5679"/>
                  <a:pt x="40731" y="1180"/>
                </a:cubicBezTo>
                <a:lnTo>
                  <a:pt x="40731" y="1180"/>
                </a:lnTo>
                <a:cubicBezTo>
                  <a:pt x="38046" y="1264"/>
                  <a:pt x="35200" y="1322"/>
                  <a:pt x="32412" y="1322"/>
                </a:cubicBezTo>
                <a:cubicBezTo>
                  <a:pt x="27087" y="1322"/>
                  <a:pt x="21974" y="1109"/>
                  <a:pt x="18603" y="451"/>
                </a:cubicBezTo>
                <a:cubicBezTo>
                  <a:pt x="16972" y="140"/>
                  <a:pt x="15584" y="1"/>
                  <a:pt x="14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0"/>
          <p:cNvSpPr/>
          <p:nvPr/>
        </p:nvSpPr>
        <p:spPr>
          <a:xfrm>
            <a:off x="3901725" y="4073713"/>
            <a:ext cx="5594350" cy="1117450"/>
          </a:xfrm>
          <a:custGeom>
            <a:avLst/>
            <a:gdLst/>
            <a:ahLst/>
            <a:cxnLst/>
            <a:rect l="l" t="t" r="r" b="b"/>
            <a:pathLst>
              <a:path w="223774" h="44698" extrusionOk="0">
                <a:moveTo>
                  <a:pt x="194199" y="0"/>
                </a:moveTo>
                <a:cubicBezTo>
                  <a:pt x="196661" y="3100"/>
                  <a:pt x="193257" y="5927"/>
                  <a:pt x="193257" y="5927"/>
                </a:cubicBezTo>
                <a:lnTo>
                  <a:pt x="181159" y="6079"/>
                </a:lnTo>
                <a:lnTo>
                  <a:pt x="175901" y="6079"/>
                </a:lnTo>
                <a:cubicBezTo>
                  <a:pt x="174259" y="9210"/>
                  <a:pt x="171524" y="12584"/>
                  <a:pt x="167025" y="14681"/>
                </a:cubicBezTo>
                <a:cubicBezTo>
                  <a:pt x="156934" y="19362"/>
                  <a:pt x="117480" y="23040"/>
                  <a:pt x="117480" y="23040"/>
                </a:cubicBezTo>
                <a:lnTo>
                  <a:pt x="69607" y="31763"/>
                </a:lnTo>
                <a:lnTo>
                  <a:pt x="69424" y="30791"/>
                </a:lnTo>
                <a:cubicBezTo>
                  <a:pt x="68057" y="31004"/>
                  <a:pt x="64713" y="31703"/>
                  <a:pt x="63437" y="32615"/>
                </a:cubicBezTo>
                <a:cubicBezTo>
                  <a:pt x="62971" y="32951"/>
                  <a:pt x="62395" y="33111"/>
                  <a:pt x="61774" y="33111"/>
                </a:cubicBezTo>
                <a:cubicBezTo>
                  <a:pt x="60205" y="33111"/>
                  <a:pt x="58346" y="32090"/>
                  <a:pt x="57236" y="30304"/>
                </a:cubicBezTo>
                <a:cubicBezTo>
                  <a:pt x="55686" y="27751"/>
                  <a:pt x="50427" y="26991"/>
                  <a:pt x="46749" y="23678"/>
                </a:cubicBezTo>
                <a:cubicBezTo>
                  <a:pt x="43071" y="20365"/>
                  <a:pt x="46567" y="14256"/>
                  <a:pt x="46567" y="14256"/>
                </a:cubicBezTo>
                <a:lnTo>
                  <a:pt x="46567" y="14256"/>
                </a:lnTo>
                <a:cubicBezTo>
                  <a:pt x="43600" y="14907"/>
                  <a:pt x="41064" y="15169"/>
                  <a:pt x="38814" y="15169"/>
                </a:cubicBezTo>
                <a:cubicBezTo>
                  <a:pt x="29560" y="15169"/>
                  <a:pt x="25146" y="10737"/>
                  <a:pt x="15450" y="10737"/>
                </a:cubicBezTo>
                <a:cubicBezTo>
                  <a:pt x="14850" y="10737"/>
                  <a:pt x="14230" y="10754"/>
                  <a:pt x="13588" y="10790"/>
                </a:cubicBezTo>
                <a:cubicBezTo>
                  <a:pt x="1" y="11550"/>
                  <a:pt x="1186" y="13496"/>
                  <a:pt x="5837" y="18541"/>
                </a:cubicBezTo>
                <a:cubicBezTo>
                  <a:pt x="10487" y="23617"/>
                  <a:pt x="21369" y="31733"/>
                  <a:pt x="21369" y="31733"/>
                </a:cubicBezTo>
                <a:lnTo>
                  <a:pt x="21217" y="32159"/>
                </a:lnTo>
                <a:cubicBezTo>
                  <a:pt x="31916" y="34195"/>
                  <a:pt x="64713" y="40821"/>
                  <a:pt x="70063" y="43466"/>
                </a:cubicBezTo>
                <a:cubicBezTo>
                  <a:pt x="71914" y="44378"/>
                  <a:pt x="75753" y="44698"/>
                  <a:pt x="80661" y="44698"/>
                </a:cubicBezTo>
                <a:cubicBezTo>
                  <a:pt x="81315" y="44698"/>
                  <a:pt x="81988" y="44692"/>
                  <a:pt x="82677" y="44682"/>
                </a:cubicBezTo>
                <a:lnTo>
                  <a:pt x="162830" y="38359"/>
                </a:lnTo>
                <a:lnTo>
                  <a:pt x="207664" y="34469"/>
                </a:lnTo>
                <a:lnTo>
                  <a:pt x="223379" y="33070"/>
                </a:lnTo>
                <a:lnTo>
                  <a:pt x="223379" y="6322"/>
                </a:lnTo>
                <a:cubicBezTo>
                  <a:pt x="223014" y="6201"/>
                  <a:pt x="223774" y="6140"/>
                  <a:pt x="223348" y="6079"/>
                </a:cubicBezTo>
                <a:cubicBezTo>
                  <a:pt x="213196" y="3617"/>
                  <a:pt x="202254" y="1459"/>
                  <a:pt x="194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0"/>
          <p:cNvSpPr/>
          <p:nvPr/>
        </p:nvSpPr>
        <p:spPr>
          <a:xfrm>
            <a:off x="8310625" y="2333213"/>
            <a:ext cx="1175325" cy="1892500"/>
          </a:xfrm>
          <a:custGeom>
            <a:avLst/>
            <a:gdLst/>
            <a:ahLst/>
            <a:cxnLst/>
            <a:rect l="l" t="t" r="r" b="b"/>
            <a:pathLst>
              <a:path w="47013" h="75700" extrusionOk="0">
                <a:moveTo>
                  <a:pt x="32587" y="0"/>
                </a:moveTo>
                <a:cubicBezTo>
                  <a:pt x="28212" y="0"/>
                  <a:pt x="23306" y="242"/>
                  <a:pt x="18572" y="987"/>
                </a:cubicBezTo>
                <a:cubicBezTo>
                  <a:pt x="6171" y="2902"/>
                  <a:pt x="1" y="10957"/>
                  <a:pt x="335" y="18464"/>
                </a:cubicBezTo>
                <a:cubicBezTo>
                  <a:pt x="1368" y="20501"/>
                  <a:pt x="2280" y="22932"/>
                  <a:pt x="3040" y="25759"/>
                </a:cubicBezTo>
                <a:cubicBezTo>
                  <a:pt x="6840" y="39924"/>
                  <a:pt x="6171" y="60289"/>
                  <a:pt x="5107" y="67644"/>
                </a:cubicBezTo>
                <a:lnTo>
                  <a:pt x="5958" y="67584"/>
                </a:lnTo>
                <a:cubicBezTo>
                  <a:pt x="5958" y="67584"/>
                  <a:pt x="27691" y="70897"/>
                  <a:pt x="46992" y="75699"/>
                </a:cubicBezTo>
                <a:lnTo>
                  <a:pt x="46992" y="835"/>
                </a:lnTo>
                <a:cubicBezTo>
                  <a:pt x="47012" y="835"/>
                  <a:pt x="40713" y="0"/>
                  <a:pt x="32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0"/>
          <p:cNvSpPr/>
          <p:nvPr/>
        </p:nvSpPr>
        <p:spPr>
          <a:xfrm>
            <a:off x="8432975" y="2315088"/>
            <a:ext cx="1064475" cy="1899225"/>
          </a:xfrm>
          <a:custGeom>
            <a:avLst/>
            <a:gdLst/>
            <a:ahLst/>
            <a:cxnLst/>
            <a:rect l="l" t="t" r="r" b="b"/>
            <a:pathLst>
              <a:path w="42579" h="75969" extrusionOk="0">
                <a:moveTo>
                  <a:pt x="27855" y="1"/>
                </a:moveTo>
                <a:cubicBezTo>
                  <a:pt x="17958" y="1"/>
                  <a:pt x="5600" y="1480"/>
                  <a:pt x="0" y="8125"/>
                </a:cubicBezTo>
                <a:lnTo>
                  <a:pt x="0" y="8125"/>
                </a:lnTo>
                <a:cubicBezTo>
                  <a:pt x="0" y="8125"/>
                  <a:pt x="8537" y="2301"/>
                  <a:pt x="18556" y="2301"/>
                </a:cubicBezTo>
                <a:cubicBezTo>
                  <a:pt x="25572" y="2301"/>
                  <a:pt x="33316" y="5158"/>
                  <a:pt x="39363" y="14873"/>
                </a:cubicBezTo>
                <a:cubicBezTo>
                  <a:pt x="40871" y="17300"/>
                  <a:pt x="41747" y="19330"/>
                  <a:pt x="42159" y="21097"/>
                </a:cubicBezTo>
                <a:lnTo>
                  <a:pt x="42159" y="21097"/>
                </a:lnTo>
                <a:lnTo>
                  <a:pt x="42159" y="952"/>
                </a:lnTo>
                <a:cubicBezTo>
                  <a:pt x="42146" y="952"/>
                  <a:pt x="35792" y="1"/>
                  <a:pt x="27855" y="1"/>
                </a:cubicBezTo>
                <a:close/>
                <a:moveTo>
                  <a:pt x="42159" y="21097"/>
                </a:moveTo>
                <a:lnTo>
                  <a:pt x="42159" y="25821"/>
                </a:lnTo>
                <a:lnTo>
                  <a:pt x="42159" y="25821"/>
                </a:lnTo>
                <a:cubicBezTo>
                  <a:pt x="42519" y="24422"/>
                  <a:pt x="42579" y="22895"/>
                  <a:pt x="42159" y="21097"/>
                </a:cubicBezTo>
                <a:close/>
                <a:moveTo>
                  <a:pt x="42159" y="25821"/>
                </a:moveTo>
                <a:cubicBezTo>
                  <a:pt x="40555" y="32058"/>
                  <a:pt x="32988" y="35773"/>
                  <a:pt x="35259" y="49676"/>
                </a:cubicBezTo>
                <a:cubicBezTo>
                  <a:pt x="38208" y="68065"/>
                  <a:pt x="29028" y="73020"/>
                  <a:pt x="29028" y="73020"/>
                </a:cubicBezTo>
                <a:lnTo>
                  <a:pt x="42159" y="75968"/>
                </a:lnTo>
                <a:lnTo>
                  <a:pt x="42159" y="2582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0"/>
          <p:cNvSpPr/>
          <p:nvPr/>
        </p:nvSpPr>
        <p:spPr>
          <a:xfrm>
            <a:off x="5045375" y="2759588"/>
            <a:ext cx="3863300" cy="2185650"/>
          </a:xfrm>
          <a:custGeom>
            <a:avLst/>
            <a:gdLst/>
            <a:ahLst/>
            <a:cxnLst/>
            <a:rect l="l" t="t" r="r" b="b"/>
            <a:pathLst>
              <a:path w="154532" h="87426" extrusionOk="0">
                <a:moveTo>
                  <a:pt x="131222" y="1"/>
                </a:moveTo>
                <a:cubicBezTo>
                  <a:pt x="129954" y="1"/>
                  <a:pt x="129152" y="133"/>
                  <a:pt x="129152" y="133"/>
                </a:cubicBezTo>
                <a:lnTo>
                  <a:pt x="129182" y="133"/>
                </a:lnTo>
                <a:lnTo>
                  <a:pt x="129182" y="53173"/>
                </a:lnTo>
                <a:lnTo>
                  <a:pt x="40852" y="76122"/>
                </a:lnTo>
                <a:cubicBezTo>
                  <a:pt x="40852" y="76122"/>
                  <a:pt x="0" y="80894"/>
                  <a:pt x="4864" y="85635"/>
                </a:cubicBezTo>
                <a:cubicBezTo>
                  <a:pt x="6213" y="86951"/>
                  <a:pt x="9917" y="87425"/>
                  <a:pt x="14555" y="87425"/>
                </a:cubicBezTo>
                <a:cubicBezTo>
                  <a:pt x="26524" y="87425"/>
                  <a:pt x="44712" y="84268"/>
                  <a:pt x="44712" y="84268"/>
                </a:cubicBezTo>
                <a:cubicBezTo>
                  <a:pt x="44712" y="84268"/>
                  <a:pt x="107996" y="73021"/>
                  <a:pt x="124957" y="71076"/>
                </a:cubicBezTo>
                <a:cubicBezTo>
                  <a:pt x="141948" y="69131"/>
                  <a:pt x="140976" y="65635"/>
                  <a:pt x="146386" y="63325"/>
                </a:cubicBezTo>
                <a:cubicBezTo>
                  <a:pt x="151827" y="60954"/>
                  <a:pt x="154532" y="47793"/>
                  <a:pt x="150641" y="34966"/>
                </a:cubicBezTo>
                <a:cubicBezTo>
                  <a:pt x="146751" y="22169"/>
                  <a:pt x="150246" y="22565"/>
                  <a:pt x="145991" y="10285"/>
                </a:cubicBezTo>
                <a:cubicBezTo>
                  <a:pt x="142788" y="1155"/>
                  <a:pt x="134970" y="1"/>
                  <a:pt x="131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0"/>
          <p:cNvSpPr/>
          <p:nvPr/>
        </p:nvSpPr>
        <p:spPr>
          <a:xfrm>
            <a:off x="3289250" y="4187688"/>
            <a:ext cx="3258450" cy="687725"/>
          </a:xfrm>
          <a:custGeom>
            <a:avLst/>
            <a:gdLst/>
            <a:ahLst/>
            <a:cxnLst/>
            <a:rect l="l" t="t" r="r" b="b"/>
            <a:pathLst>
              <a:path w="130338" h="27509" extrusionOk="0">
                <a:moveTo>
                  <a:pt x="129821" y="0"/>
                </a:moveTo>
                <a:lnTo>
                  <a:pt x="69637" y="2250"/>
                </a:lnTo>
                <a:cubicBezTo>
                  <a:pt x="69637" y="2250"/>
                  <a:pt x="56685" y="3016"/>
                  <a:pt x="49390" y="3016"/>
                </a:cubicBezTo>
                <a:cubicBezTo>
                  <a:pt x="48999" y="3016"/>
                  <a:pt x="48625" y="3014"/>
                  <a:pt x="48269" y="3010"/>
                </a:cubicBezTo>
                <a:cubicBezTo>
                  <a:pt x="44774" y="2994"/>
                  <a:pt x="34895" y="2333"/>
                  <a:pt x="24876" y="2333"/>
                </a:cubicBezTo>
                <a:cubicBezTo>
                  <a:pt x="14857" y="2333"/>
                  <a:pt x="4697" y="2994"/>
                  <a:pt x="639" y="5624"/>
                </a:cubicBezTo>
                <a:cubicBezTo>
                  <a:pt x="122" y="6353"/>
                  <a:pt x="1" y="7143"/>
                  <a:pt x="122" y="7964"/>
                </a:cubicBezTo>
                <a:cubicBezTo>
                  <a:pt x="700" y="12067"/>
                  <a:pt x="10305" y="9119"/>
                  <a:pt x="18177" y="13800"/>
                </a:cubicBezTo>
                <a:cubicBezTo>
                  <a:pt x="25989" y="18481"/>
                  <a:pt x="36476" y="25837"/>
                  <a:pt x="43467" y="27113"/>
                </a:cubicBezTo>
                <a:cubicBezTo>
                  <a:pt x="44044" y="27204"/>
                  <a:pt x="44804" y="27326"/>
                  <a:pt x="45746" y="27508"/>
                </a:cubicBezTo>
                <a:lnTo>
                  <a:pt x="45898" y="27113"/>
                </a:lnTo>
                <a:cubicBezTo>
                  <a:pt x="45898" y="27113"/>
                  <a:pt x="35047" y="18967"/>
                  <a:pt x="30366" y="13922"/>
                </a:cubicBezTo>
                <a:cubicBezTo>
                  <a:pt x="25685" y="8876"/>
                  <a:pt x="24500" y="6931"/>
                  <a:pt x="38117" y="6171"/>
                </a:cubicBezTo>
                <a:cubicBezTo>
                  <a:pt x="38787" y="6132"/>
                  <a:pt x="39432" y="6113"/>
                  <a:pt x="40056" y="6113"/>
                </a:cubicBezTo>
                <a:cubicBezTo>
                  <a:pt x="49724" y="6113"/>
                  <a:pt x="54137" y="10524"/>
                  <a:pt x="63416" y="10524"/>
                </a:cubicBezTo>
                <a:cubicBezTo>
                  <a:pt x="65648" y="10524"/>
                  <a:pt x="68161" y="10269"/>
                  <a:pt x="71096" y="9636"/>
                </a:cubicBezTo>
                <a:cubicBezTo>
                  <a:pt x="71096" y="9636"/>
                  <a:pt x="69729" y="6748"/>
                  <a:pt x="71096" y="4013"/>
                </a:cubicBezTo>
                <a:cubicBezTo>
                  <a:pt x="71285" y="3634"/>
                  <a:pt x="71629" y="3468"/>
                  <a:pt x="72091" y="3468"/>
                </a:cubicBezTo>
                <a:cubicBezTo>
                  <a:pt x="73634" y="3468"/>
                  <a:pt x="76489" y="5328"/>
                  <a:pt x="79273" y="7387"/>
                </a:cubicBezTo>
                <a:cubicBezTo>
                  <a:pt x="85993" y="5114"/>
                  <a:pt x="88753" y="3015"/>
                  <a:pt x="93606" y="3015"/>
                </a:cubicBezTo>
                <a:cubicBezTo>
                  <a:pt x="94856" y="3015"/>
                  <a:pt x="96244" y="3154"/>
                  <a:pt x="97875" y="3465"/>
                </a:cubicBezTo>
                <a:cubicBezTo>
                  <a:pt x="101263" y="4123"/>
                  <a:pt x="106363" y="4323"/>
                  <a:pt x="111675" y="4323"/>
                </a:cubicBezTo>
                <a:cubicBezTo>
                  <a:pt x="114465" y="4323"/>
                  <a:pt x="117313" y="4268"/>
                  <a:pt x="120003" y="4195"/>
                </a:cubicBezTo>
                <a:cubicBezTo>
                  <a:pt x="123347" y="3253"/>
                  <a:pt x="126781" y="2280"/>
                  <a:pt x="130338" y="1307"/>
                </a:cubicBezTo>
                <a:cubicBezTo>
                  <a:pt x="130186" y="973"/>
                  <a:pt x="130034" y="548"/>
                  <a:pt x="129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0"/>
          <p:cNvSpPr/>
          <p:nvPr/>
        </p:nvSpPr>
        <p:spPr>
          <a:xfrm>
            <a:off x="3212500" y="4386788"/>
            <a:ext cx="2756150" cy="1289550"/>
          </a:xfrm>
          <a:custGeom>
            <a:avLst/>
            <a:gdLst/>
            <a:ahLst/>
            <a:cxnLst/>
            <a:rect l="l" t="t" r="r" b="b"/>
            <a:pathLst>
              <a:path w="110246" h="51582" extrusionOk="0">
                <a:moveTo>
                  <a:pt x="3192" y="0"/>
                </a:moveTo>
                <a:cubicBezTo>
                  <a:pt x="3192" y="0"/>
                  <a:pt x="1" y="4043"/>
                  <a:pt x="882" y="7994"/>
                </a:cubicBezTo>
                <a:cubicBezTo>
                  <a:pt x="1733" y="11945"/>
                  <a:pt x="3344" y="9757"/>
                  <a:pt x="2250" y="15867"/>
                </a:cubicBezTo>
                <a:cubicBezTo>
                  <a:pt x="1095" y="21976"/>
                  <a:pt x="1703" y="22554"/>
                  <a:pt x="1551" y="26931"/>
                </a:cubicBezTo>
                <a:cubicBezTo>
                  <a:pt x="1429" y="30487"/>
                  <a:pt x="2037" y="31216"/>
                  <a:pt x="2250" y="31855"/>
                </a:cubicBezTo>
                <a:cubicBezTo>
                  <a:pt x="2280" y="32007"/>
                  <a:pt x="2098" y="34043"/>
                  <a:pt x="4591" y="34742"/>
                </a:cubicBezTo>
                <a:cubicBezTo>
                  <a:pt x="5077" y="34894"/>
                  <a:pt x="14013" y="43010"/>
                  <a:pt x="29454" y="47812"/>
                </a:cubicBezTo>
                <a:cubicBezTo>
                  <a:pt x="29454" y="47812"/>
                  <a:pt x="34044" y="29241"/>
                  <a:pt x="27539" y="19149"/>
                </a:cubicBezTo>
                <a:cubicBezTo>
                  <a:pt x="21156" y="9180"/>
                  <a:pt x="9636" y="2888"/>
                  <a:pt x="9271" y="2675"/>
                </a:cubicBezTo>
                <a:cubicBezTo>
                  <a:pt x="5928" y="2340"/>
                  <a:pt x="3466" y="2006"/>
                  <a:pt x="3192" y="0"/>
                </a:cubicBezTo>
                <a:close/>
                <a:moveTo>
                  <a:pt x="84957" y="27204"/>
                </a:moveTo>
                <a:lnTo>
                  <a:pt x="88513" y="51581"/>
                </a:lnTo>
                <a:lnTo>
                  <a:pt x="110246" y="51581"/>
                </a:lnTo>
                <a:lnTo>
                  <a:pt x="110246" y="32098"/>
                </a:lnTo>
                <a:cubicBezTo>
                  <a:pt x="109404" y="32115"/>
                  <a:pt x="108587" y="32125"/>
                  <a:pt x="107799" y="32125"/>
                </a:cubicBezTo>
                <a:cubicBezTo>
                  <a:pt x="103097" y="32125"/>
                  <a:pt x="99428" y="31793"/>
                  <a:pt x="97632" y="30882"/>
                </a:cubicBezTo>
                <a:cubicBezTo>
                  <a:pt x="95869" y="29970"/>
                  <a:pt x="91006" y="28633"/>
                  <a:pt x="84957" y="2720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0"/>
          <p:cNvSpPr/>
          <p:nvPr/>
        </p:nvSpPr>
        <p:spPr>
          <a:xfrm>
            <a:off x="3304450" y="4179338"/>
            <a:ext cx="3229575" cy="151225"/>
          </a:xfrm>
          <a:custGeom>
            <a:avLst/>
            <a:gdLst/>
            <a:ahLst/>
            <a:cxnLst/>
            <a:rect l="l" t="t" r="r" b="b"/>
            <a:pathLst>
              <a:path w="129183" h="6049" extrusionOk="0">
                <a:moveTo>
                  <a:pt x="129000" y="0"/>
                </a:moveTo>
                <a:cubicBezTo>
                  <a:pt x="105490" y="967"/>
                  <a:pt x="72044" y="2177"/>
                  <a:pt x="49498" y="2177"/>
                </a:cubicBezTo>
                <a:cubicBezTo>
                  <a:pt x="44411" y="2177"/>
                  <a:pt x="39879" y="2116"/>
                  <a:pt x="36141" y="1976"/>
                </a:cubicBezTo>
                <a:cubicBezTo>
                  <a:pt x="31929" y="1825"/>
                  <a:pt x="28179" y="1754"/>
                  <a:pt x="24844" y="1754"/>
                </a:cubicBezTo>
                <a:cubicBezTo>
                  <a:pt x="8012" y="1754"/>
                  <a:pt x="1751" y="3563"/>
                  <a:pt x="1" y="6049"/>
                </a:cubicBezTo>
                <a:cubicBezTo>
                  <a:pt x="4066" y="3389"/>
                  <a:pt x="14312" y="2720"/>
                  <a:pt x="24383" y="2720"/>
                </a:cubicBezTo>
                <a:cubicBezTo>
                  <a:pt x="34339" y="2720"/>
                  <a:pt x="44125" y="3374"/>
                  <a:pt x="47600" y="3404"/>
                </a:cubicBezTo>
                <a:cubicBezTo>
                  <a:pt x="47850" y="3407"/>
                  <a:pt x="48109" y="3408"/>
                  <a:pt x="48377" y="3408"/>
                </a:cubicBezTo>
                <a:cubicBezTo>
                  <a:pt x="55602" y="3408"/>
                  <a:pt x="68999" y="2644"/>
                  <a:pt x="68999" y="2644"/>
                </a:cubicBezTo>
                <a:lnTo>
                  <a:pt x="129182" y="426"/>
                </a:lnTo>
                <a:cubicBezTo>
                  <a:pt x="129152" y="274"/>
                  <a:pt x="129061" y="122"/>
                  <a:pt x="129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0"/>
          <p:cNvSpPr/>
          <p:nvPr/>
        </p:nvSpPr>
        <p:spPr>
          <a:xfrm>
            <a:off x="9061400" y="2614713"/>
            <a:ext cx="58525" cy="104100"/>
          </a:xfrm>
          <a:custGeom>
            <a:avLst/>
            <a:gdLst/>
            <a:ahLst/>
            <a:cxnLst/>
            <a:rect l="l" t="t" r="r" b="b"/>
            <a:pathLst>
              <a:path w="2341" h="4164" extrusionOk="0">
                <a:moveTo>
                  <a:pt x="2341" y="1"/>
                </a:moveTo>
                <a:cubicBezTo>
                  <a:pt x="2340" y="1"/>
                  <a:pt x="1" y="1764"/>
                  <a:pt x="1338" y="3648"/>
                </a:cubicBezTo>
                <a:cubicBezTo>
                  <a:pt x="1585" y="4010"/>
                  <a:pt x="1707" y="4163"/>
                  <a:pt x="1755" y="4163"/>
                </a:cubicBezTo>
                <a:cubicBezTo>
                  <a:pt x="1964" y="4163"/>
                  <a:pt x="812" y="1332"/>
                  <a:pt x="23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0"/>
          <p:cNvSpPr/>
          <p:nvPr/>
        </p:nvSpPr>
        <p:spPr>
          <a:xfrm>
            <a:off x="9079650" y="3263663"/>
            <a:ext cx="57775" cy="104075"/>
          </a:xfrm>
          <a:custGeom>
            <a:avLst/>
            <a:gdLst/>
            <a:ahLst/>
            <a:cxnLst/>
            <a:rect l="l" t="t" r="r" b="b"/>
            <a:pathLst>
              <a:path w="2311" h="4163" extrusionOk="0">
                <a:moveTo>
                  <a:pt x="2310" y="0"/>
                </a:moveTo>
                <a:lnTo>
                  <a:pt x="2310" y="0"/>
                </a:lnTo>
                <a:cubicBezTo>
                  <a:pt x="2309" y="1"/>
                  <a:pt x="0" y="1764"/>
                  <a:pt x="1337" y="3648"/>
                </a:cubicBezTo>
                <a:cubicBezTo>
                  <a:pt x="1579" y="4010"/>
                  <a:pt x="1696" y="4163"/>
                  <a:pt x="1741" y="4163"/>
                </a:cubicBezTo>
                <a:cubicBezTo>
                  <a:pt x="1933" y="4163"/>
                  <a:pt x="781" y="1332"/>
                  <a:pt x="2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0"/>
          <p:cNvSpPr/>
          <p:nvPr/>
        </p:nvSpPr>
        <p:spPr>
          <a:xfrm>
            <a:off x="9079650" y="3882963"/>
            <a:ext cx="57775" cy="104100"/>
          </a:xfrm>
          <a:custGeom>
            <a:avLst/>
            <a:gdLst/>
            <a:ahLst/>
            <a:cxnLst/>
            <a:rect l="l" t="t" r="r" b="b"/>
            <a:pathLst>
              <a:path w="2311" h="4164" extrusionOk="0">
                <a:moveTo>
                  <a:pt x="2310" y="1"/>
                </a:moveTo>
                <a:cubicBezTo>
                  <a:pt x="2309" y="1"/>
                  <a:pt x="0" y="1764"/>
                  <a:pt x="1337" y="3648"/>
                </a:cubicBezTo>
                <a:cubicBezTo>
                  <a:pt x="1579" y="4010"/>
                  <a:pt x="1696" y="4163"/>
                  <a:pt x="1741" y="4163"/>
                </a:cubicBezTo>
                <a:cubicBezTo>
                  <a:pt x="1933" y="4163"/>
                  <a:pt x="781" y="1332"/>
                  <a:pt x="2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0"/>
          <p:cNvSpPr/>
          <p:nvPr/>
        </p:nvSpPr>
        <p:spPr>
          <a:xfrm>
            <a:off x="8747575" y="2979463"/>
            <a:ext cx="57775" cy="103750"/>
          </a:xfrm>
          <a:custGeom>
            <a:avLst/>
            <a:gdLst/>
            <a:ahLst/>
            <a:cxnLst/>
            <a:rect l="l" t="t" r="r" b="b"/>
            <a:pathLst>
              <a:path w="2311" h="4150" extrusionOk="0">
                <a:moveTo>
                  <a:pt x="2310" y="0"/>
                </a:moveTo>
                <a:cubicBezTo>
                  <a:pt x="2309" y="1"/>
                  <a:pt x="0" y="1764"/>
                  <a:pt x="1307" y="3648"/>
                </a:cubicBezTo>
                <a:cubicBezTo>
                  <a:pt x="1551" y="4000"/>
                  <a:pt x="1674" y="4149"/>
                  <a:pt x="1725" y="4149"/>
                </a:cubicBezTo>
                <a:cubicBezTo>
                  <a:pt x="1948" y="4149"/>
                  <a:pt x="802" y="1311"/>
                  <a:pt x="2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0"/>
          <p:cNvSpPr/>
          <p:nvPr/>
        </p:nvSpPr>
        <p:spPr>
          <a:xfrm>
            <a:off x="8730100" y="3538738"/>
            <a:ext cx="57775" cy="104150"/>
          </a:xfrm>
          <a:custGeom>
            <a:avLst/>
            <a:gdLst/>
            <a:ahLst/>
            <a:cxnLst/>
            <a:rect l="l" t="t" r="r" b="b"/>
            <a:pathLst>
              <a:path w="2311" h="4166" extrusionOk="0">
                <a:moveTo>
                  <a:pt x="2310" y="1"/>
                </a:moveTo>
                <a:cubicBezTo>
                  <a:pt x="2309" y="1"/>
                  <a:pt x="0" y="1764"/>
                  <a:pt x="1337" y="3678"/>
                </a:cubicBezTo>
                <a:cubicBezTo>
                  <a:pt x="1573" y="4020"/>
                  <a:pt x="1690" y="4166"/>
                  <a:pt x="1737" y="4166"/>
                </a:cubicBezTo>
                <a:cubicBezTo>
                  <a:pt x="1946" y="4166"/>
                  <a:pt x="773" y="1315"/>
                  <a:pt x="2310" y="1"/>
                </a:cubicBezTo>
                <a:close/>
              </a:path>
            </a:pathLst>
          </a:custGeom>
          <a:solidFill>
            <a:srgbClr val="162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0"/>
          <p:cNvSpPr/>
          <p:nvPr/>
        </p:nvSpPr>
        <p:spPr>
          <a:xfrm>
            <a:off x="8528725" y="2585838"/>
            <a:ext cx="57775" cy="103675"/>
          </a:xfrm>
          <a:custGeom>
            <a:avLst/>
            <a:gdLst/>
            <a:ahLst/>
            <a:cxnLst/>
            <a:rect l="l" t="t" r="r" b="b"/>
            <a:pathLst>
              <a:path w="2311" h="4147" extrusionOk="0">
                <a:moveTo>
                  <a:pt x="2310" y="1"/>
                </a:moveTo>
                <a:cubicBezTo>
                  <a:pt x="2309" y="1"/>
                  <a:pt x="0" y="1733"/>
                  <a:pt x="1338" y="3648"/>
                </a:cubicBezTo>
                <a:cubicBezTo>
                  <a:pt x="1575" y="3998"/>
                  <a:pt x="1693" y="4147"/>
                  <a:pt x="1741" y="4147"/>
                </a:cubicBezTo>
                <a:cubicBezTo>
                  <a:pt x="1951" y="4147"/>
                  <a:pt x="800" y="1288"/>
                  <a:pt x="2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0"/>
          <p:cNvSpPr/>
          <p:nvPr/>
        </p:nvSpPr>
        <p:spPr>
          <a:xfrm>
            <a:off x="8493775" y="3184638"/>
            <a:ext cx="57750" cy="104075"/>
          </a:xfrm>
          <a:custGeom>
            <a:avLst/>
            <a:gdLst/>
            <a:ahLst/>
            <a:cxnLst/>
            <a:rect l="l" t="t" r="r" b="b"/>
            <a:pathLst>
              <a:path w="2310" h="4163" extrusionOk="0">
                <a:moveTo>
                  <a:pt x="2310" y="0"/>
                </a:moveTo>
                <a:cubicBezTo>
                  <a:pt x="2309" y="1"/>
                  <a:pt x="0" y="1763"/>
                  <a:pt x="1337" y="3648"/>
                </a:cubicBezTo>
                <a:cubicBezTo>
                  <a:pt x="1578" y="4009"/>
                  <a:pt x="1697" y="4163"/>
                  <a:pt x="1743" y="4163"/>
                </a:cubicBezTo>
                <a:cubicBezTo>
                  <a:pt x="1942" y="4163"/>
                  <a:pt x="806" y="1332"/>
                  <a:pt x="2310" y="0"/>
                </a:cubicBezTo>
                <a:close/>
              </a:path>
            </a:pathLst>
          </a:custGeom>
          <a:solidFill>
            <a:srgbClr val="162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0"/>
          <p:cNvSpPr/>
          <p:nvPr/>
        </p:nvSpPr>
        <p:spPr>
          <a:xfrm>
            <a:off x="8493775" y="3819138"/>
            <a:ext cx="57750" cy="104100"/>
          </a:xfrm>
          <a:custGeom>
            <a:avLst/>
            <a:gdLst/>
            <a:ahLst/>
            <a:cxnLst/>
            <a:rect l="l" t="t" r="r" b="b"/>
            <a:pathLst>
              <a:path w="2310" h="4164" extrusionOk="0">
                <a:moveTo>
                  <a:pt x="2310" y="1"/>
                </a:moveTo>
                <a:cubicBezTo>
                  <a:pt x="2309" y="1"/>
                  <a:pt x="0" y="1764"/>
                  <a:pt x="1337" y="3648"/>
                </a:cubicBezTo>
                <a:cubicBezTo>
                  <a:pt x="1578" y="4010"/>
                  <a:pt x="1697" y="4163"/>
                  <a:pt x="1743" y="4163"/>
                </a:cubicBezTo>
                <a:cubicBezTo>
                  <a:pt x="1942" y="4163"/>
                  <a:pt x="806" y="1332"/>
                  <a:pt x="2310" y="1"/>
                </a:cubicBezTo>
                <a:close/>
              </a:path>
            </a:pathLst>
          </a:custGeom>
          <a:solidFill>
            <a:srgbClr val="162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0"/>
          <p:cNvSpPr/>
          <p:nvPr/>
        </p:nvSpPr>
        <p:spPr>
          <a:xfrm>
            <a:off x="3562375" y="4305213"/>
            <a:ext cx="91650" cy="21550"/>
          </a:xfrm>
          <a:custGeom>
            <a:avLst/>
            <a:gdLst/>
            <a:ahLst/>
            <a:cxnLst/>
            <a:rect l="l" t="t" r="r" b="b"/>
            <a:pathLst>
              <a:path w="3666" h="862" extrusionOk="0">
                <a:moveTo>
                  <a:pt x="1660" y="1"/>
                </a:moveTo>
                <a:cubicBezTo>
                  <a:pt x="1263" y="1"/>
                  <a:pt x="844" y="117"/>
                  <a:pt x="444" y="436"/>
                </a:cubicBezTo>
                <a:cubicBezTo>
                  <a:pt x="82" y="730"/>
                  <a:pt x="1" y="828"/>
                  <a:pt x="106" y="828"/>
                </a:cubicBezTo>
                <a:cubicBezTo>
                  <a:pt x="317" y="828"/>
                  <a:pt x="1278" y="436"/>
                  <a:pt x="2249" y="436"/>
                </a:cubicBezTo>
                <a:cubicBezTo>
                  <a:pt x="2753" y="436"/>
                  <a:pt x="3259" y="541"/>
                  <a:pt x="3666" y="862"/>
                </a:cubicBezTo>
                <a:cubicBezTo>
                  <a:pt x="3666" y="862"/>
                  <a:pt x="2740" y="1"/>
                  <a:pt x="1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0"/>
          <p:cNvSpPr/>
          <p:nvPr/>
        </p:nvSpPr>
        <p:spPr>
          <a:xfrm>
            <a:off x="4750675" y="4779388"/>
            <a:ext cx="91825" cy="21550"/>
          </a:xfrm>
          <a:custGeom>
            <a:avLst/>
            <a:gdLst/>
            <a:ahLst/>
            <a:cxnLst/>
            <a:rect l="l" t="t" r="r" b="b"/>
            <a:pathLst>
              <a:path w="3673" h="862" extrusionOk="0">
                <a:moveTo>
                  <a:pt x="1654" y="1"/>
                </a:moveTo>
                <a:cubicBezTo>
                  <a:pt x="1257" y="1"/>
                  <a:pt x="843" y="117"/>
                  <a:pt x="451" y="436"/>
                </a:cubicBezTo>
                <a:cubicBezTo>
                  <a:pt x="93" y="713"/>
                  <a:pt x="0" y="807"/>
                  <a:pt x="87" y="807"/>
                </a:cubicBezTo>
                <a:cubicBezTo>
                  <a:pt x="267" y="807"/>
                  <a:pt x="1221" y="405"/>
                  <a:pt x="2202" y="405"/>
                </a:cubicBezTo>
                <a:cubicBezTo>
                  <a:pt x="2722" y="405"/>
                  <a:pt x="3249" y="518"/>
                  <a:pt x="3673" y="862"/>
                </a:cubicBezTo>
                <a:cubicBezTo>
                  <a:pt x="3673" y="862"/>
                  <a:pt x="2730" y="1"/>
                  <a:pt x="16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0"/>
          <p:cNvSpPr/>
          <p:nvPr/>
        </p:nvSpPr>
        <p:spPr>
          <a:xfrm>
            <a:off x="6018725" y="4264513"/>
            <a:ext cx="92025" cy="21225"/>
          </a:xfrm>
          <a:custGeom>
            <a:avLst/>
            <a:gdLst/>
            <a:ahLst/>
            <a:cxnLst/>
            <a:rect l="l" t="t" r="r" b="b"/>
            <a:pathLst>
              <a:path w="3681" h="849" extrusionOk="0">
                <a:moveTo>
                  <a:pt x="1644" y="1"/>
                </a:moveTo>
                <a:cubicBezTo>
                  <a:pt x="1245" y="1"/>
                  <a:pt x="827" y="114"/>
                  <a:pt x="429" y="423"/>
                </a:cubicBezTo>
                <a:cubicBezTo>
                  <a:pt x="82" y="703"/>
                  <a:pt x="0" y="797"/>
                  <a:pt x="98" y="797"/>
                </a:cubicBezTo>
                <a:cubicBezTo>
                  <a:pt x="299" y="797"/>
                  <a:pt x="1249" y="405"/>
                  <a:pt x="2224" y="405"/>
                </a:cubicBezTo>
                <a:cubicBezTo>
                  <a:pt x="2738" y="405"/>
                  <a:pt x="3260" y="514"/>
                  <a:pt x="3681" y="848"/>
                </a:cubicBezTo>
                <a:cubicBezTo>
                  <a:pt x="3681" y="848"/>
                  <a:pt x="2735" y="1"/>
                  <a:pt x="1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0"/>
          <p:cNvSpPr/>
          <p:nvPr/>
        </p:nvSpPr>
        <p:spPr>
          <a:xfrm>
            <a:off x="5526875" y="4403238"/>
            <a:ext cx="91475" cy="21550"/>
          </a:xfrm>
          <a:custGeom>
            <a:avLst/>
            <a:gdLst/>
            <a:ahLst/>
            <a:cxnLst/>
            <a:rect l="l" t="t" r="r" b="b"/>
            <a:pathLst>
              <a:path w="3659" h="862" extrusionOk="0">
                <a:moveTo>
                  <a:pt x="1653" y="1"/>
                </a:moveTo>
                <a:cubicBezTo>
                  <a:pt x="1255" y="1"/>
                  <a:pt x="837" y="117"/>
                  <a:pt x="437" y="436"/>
                </a:cubicBezTo>
                <a:cubicBezTo>
                  <a:pt x="90" y="704"/>
                  <a:pt x="1" y="794"/>
                  <a:pt x="88" y="794"/>
                </a:cubicBezTo>
                <a:cubicBezTo>
                  <a:pt x="269" y="794"/>
                  <a:pt x="1217" y="401"/>
                  <a:pt x="2188" y="401"/>
                </a:cubicBezTo>
                <a:cubicBezTo>
                  <a:pt x="2710" y="401"/>
                  <a:pt x="3238" y="514"/>
                  <a:pt x="3659" y="862"/>
                </a:cubicBezTo>
                <a:cubicBezTo>
                  <a:pt x="3659" y="862"/>
                  <a:pt x="2733" y="1"/>
                  <a:pt x="1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0"/>
          <p:cNvSpPr/>
          <p:nvPr/>
        </p:nvSpPr>
        <p:spPr>
          <a:xfrm>
            <a:off x="4751775" y="4327263"/>
            <a:ext cx="91475" cy="21550"/>
          </a:xfrm>
          <a:custGeom>
            <a:avLst/>
            <a:gdLst/>
            <a:ahLst/>
            <a:cxnLst/>
            <a:rect l="l" t="t" r="r" b="b"/>
            <a:pathLst>
              <a:path w="3659" h="862" extrusionOk="0">
                <a:moveTo>
                  <a:pt x="1640" y="0"/>
                </a:moveTo>
                <a:cubicBezTo>
                  <a:pt x="1244" y="0"/>
                  <a:pt x="829" y="117"/>
                  <a:pt x="437" y="436"/>
                </a:cubicBezTo>
                <a:cubicBezTo>
                  <a:pt x="90" y="703"/>
                  <a:pt x="1" y="794"/>
                  <a:pt x="88" y="794"/>
                </a:cubicBezTo>
                <a:cubicBezTo>
                  <a:pt x="269" y="794"/>
                  <a:pt x="1217" y="400"/>
                  <a:pt x="2189" y="400"/>
                </a:cubicBezTo>
                <a:cubicBezTo>
                  <a:pt x="2710" y="400"/>
                  <a:pt x="3238" y="513"/>
                  <a:pt x="3659" y="861"/>
                </a:cubicBezTo>
                <a:cubicBezTo>
                  <a:pt x="3659" y="861"/>
                  <a:pt x="2717" y="0"/>
                  <a:pt x="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0"/>
          <p:cNvSpPr/>
          <p:nvPr/>
        </p:nvSpPr>
        <p:spPr>
          <a:xfrm>
            <a:off x="4388750" y="4523938"/>
            <a:ext cx="92050" cy="20925"/>
          </a:xfrm>
          <a:custGeom>
            <a:avLst/>
            <a:gdLst/>
            <a:ahLst/>
            <a:cxnLst/>
            <a:rect l="l" t="t" r="r" b="b"/>
            <a:pathLst>
              <a:path w="3682" h="837" extrusionOk="0">
                <a:moveTo>
                  <a:pt x="1667" y="0"/>
                </a:moveTo>
                <a:cubicBezTo>
                  <a:pt x="1262" y="0"/>
                  <a:pt x="835" y="118"/>
                  <a:pt x="429" y="441"/>
                </a:cubicBezTo>
                <a:cubicBezTo>
                  <a:pt x="83" y="721"/>
                  <a:pt x="1" y="815"/>
                  <a:pt x="98" y="815"/>
                </a:cubicBezTo>
                <a:cubicBezTo>
                  <a:pt x="299" y="815"/>
                  <a:pt x="1268" y="411"/>
                  <a:pt x="2255" y="411"/>
                </a:cubicBezTo>
                <a:cubicBezTo>
                  <a:pt x="2759" y="411"/>
                  <a:pt x="3268" y="517"/>
                  <a:pt x="3681" y="836"/>
                </a:cubicBezTo>
                <a:cubicBezTo>
                  <a:pt x="3681" y="836"/>
                  <a:pt x="2749" y="0"/>
                  <a:pt x="16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0"/>
          <p:cNvSpPr/>
          <p:nvPr/>
        </p:nvSpPr>
        <p:spPr>
          <a:xfrm>
            <a:off x="3442750" y="4453638"/>
            <a:ext cx="1982600" cy="1223450"/>
          </a:xfrm>
          <a:custGeom>
            <a:avLst/>
            <a:gdLst/>
            <a:ahLst/>
            <a:cxnLst/>
            <a:rect l="l" t="t" r="r" b="b"/>
            <a:pathLst>
              <a:path w="79304" h="48938" extrusionOk="0">
                <a:moveTo>
                  <a:pt x="1" y="1"/>
                </a:moveTo>
                <a:lnTo>
                  <a:pt x="1" y="1"/>
                </a:lnTo>
                <a:cubicBezTo>
                  <a:pt x="396" y="214"/>
                  <a:pt x="11916" y="6506"/>
                  <a:pt x="18299" y="16475"/>
                </a:cubicBezTo>
                <a:cubicBezTo>
                  <a:pt x="24773" y="26567"/>
                  <a:pt x="20183" y="45108"/>
                  <a:pt x="20183" y="45108"/>
                </a:cubicBezTo>
                <a:cubicBezTo>
                  <a:pt x="20244" y="45108"/>
                  <a:pt x="20244" y="45138"/>
                  <a:pt x="20305" y="45138"/>
                </a:cubicBezTo>
                <a:cubicBezTo>
                  <a:pt x="22980" y="45989"/>
                  <a:pt x="25776" y="46749"/>
                  <a:pt x="28664" y="47357"/>
                </a:cubicBezTo>
                <a:cubicBezTo>
                  <a:pt x="31977" y="48087"/>
                  <a:pt x="35381" y="48634"/>
                  <a:pt x="38877" y="48938"/>
                </a:cubicBezTo>
                <a:lnTo>
                  <a:pt x="79303" y="48938"/>
                </a:lnTo>
                <a:lnTo>
                  <a:pt x="75595" y="23983"/>
                </a:lnTo>
                <a:cubicBezTo>
                  <a:pt x="63497" y="21065"/>
                  <a:pt x="46628" y="18238"/>
                  <a:pt x="39546" y="16870"/>
                </a:cubicBezTo>
                <a:lnTo>
                  <a:pt x="39485" y="16870"/>
                </a:lnTo>
                <a:cubicBezTo>
                  <a:pt x="38573" y="16688"/>
                  <a:pt x="37813" y="16566"/>
                  <a:pt x="37266" y="16475"/>
                </a:cubicBezTo>
                <a:cubicBezTo>
                  <a:pt x="30305" y="15199"/>
                  <a:pt x="19819" y="7813"/>
                  <a:pt x="11946" y="3162"/>
                </a:cubicBezTo>
                <a:cubicBezTo>
                  <a:pt x="7964" y="822"/>
                  <a:pt x="3496" y="396"/>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0"/>
          <p:cNvSpPr/>
          <p:nvPr/>
        </p:nvSpPr>
        <p:spPr>
          <a:xfrm>
            <a:off x="5223950" y="4149688"/>
            <a:ext cx="4264525" cy="1526650"/>
          </a:xfrm>
          <a:custGeom>
            <a:avLst/>
            <a:gdLst/>
            <a:ahLst/>
            <a:cxnLst/>
            <a:rect l="l" t="t" r="r" b="b"/>
            <a:pathLst>
              <a:path w="170581" h="61066" extrusionOk="0">
                <a:moveTo>
                  <a:pt x="157359" y="1"/>
                </a:moveTo>
                <a:cubicBezTo>
                  <a:pt x="157359" y="1"/>
                  <a:pt x="160094" y="16414"/>
                  <a:pt x="141735" y="17478"/>
                </a:cubicBezTo>
                <a:cubicBezTo>
                  <a:pt x="123346" y="18542"/>
                  <a:pt x="4468" y="36141"/>
                  <a:pt x="4468" y="36141"/>
                </a:cubicBezTo>
                <a:cubicBezTo>
                  <a:pt x="4468" y="36141"/>
                  <a:pt x="0" y="40488"/>
                  <a:pt x="4468" y="45594"/>
                </a:cubicBezTo>
                <a:cubicBezTo>
                  <a:pt x="8906" y="50731"/>
                  <a:pt x="4468" y="60883"/>
                  <a:pt x="4468" y="60883"/>
                </a:cubicBezTo>
                <a:lnTo>
                  <a:pt x="29849" y="61065"/>
                </a:lnTo>
                <a:lnTo>
                  <a:pt x="170581" y="36840"/>
                </a:lnTo>
                <a:lnTo>
                  <a:pt x="170581" y="669"/>
                </a:lnTo>
                <a:lnTo>
                  <a:pt x="1573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0"/>
          <p:cNvSpPr/>
          <p:nvPr/>
        </p:nvSpPr>
        <p:spPr>
          <a:xfrm>
            <a:off x="7198150" y="3254163"/>
            <a:ext cx="467350" cy="107650"/>
          </a:xfrm>
          <a:custGeom>
            <a:avLst/>
            <a:gdLst/>
            <a:ahLst/>
            <a:cxnLst/>
            <a:rect l="l" t="t" r="r" b="b"/>
            <a:pathLst>
              <a:path w="18694" h="4306" extrusionOk="0">
                <a:moveTo>
                  <a:pt x="7247" y="1"/>
                </a:moveTo>
                <a:cubicBezTo>
                  <a:pt x="6465" y="1"/>
                  <a:pt x="5760" y="47"/>
                  <a:pt x="5107" y="107"/>
                </a:cubicBezTo>
                <a:cubicBezTo>
                  <a:pt x="2219" y="380"/>
                  <a:pt x="699" y="1171"/>
                  <a:pt x="0" y="1748"/>
                </a:cubicBezTo>
                <a:cubicBezTo>
                  <a:pt x="335" y="2022"/>
                  <a:pt x="699" y="2235"/>
                  <a:pt x="1003" y="2447"/>
                </a:cubicBezTo>
                <a:cubicBezTo>
                  <a:pt x="1125" y="2447"/>
                  <a:pt x="1277" y="2386"/>
                  <a:pt x="1429" y="2356"/>
                </a:cubicBezTo>
                <a:cubicBezTo>
                  <a:pt x="1513" y="2335"/>
                  <a:pt x="1604" y="2325"/>
                  <a:pt x="1702" y="2325"/>
                </a:cubicBezTo>
                <a:cubicBezTo>
                  <a:pt x="2602" y="2325"/>
                  <a:pt x="4047" y="3145"/>
                  <a:pt x="4924" y="3693"/>
                </a:cubicBezTo>
                <a:cubicBezTo>
                  <a:pt x="5422" y="3220"/>
                  <a:pt x="6296" y="3048"/>
                  <a:pt x="7375" y="3048"/>
                </a:cubicBezTo>
                <a:cubicBezTo>
                  <a:pt x="10287" y="3048"/>
                  <a:pt x="14691" y="4306"/>
                  <a:pt x="17203" y="4306"/>
                </a:cubicBezTo>
                <a:cubicBezTo>
                  <a:pt x="17286" y="4306"/>
                  <a:pt x="17368" y="4304"/>
                  <a:pt x="17447" y="4301"/>
                </a:cubicBezTo>
                <a:cubicBezTo>
                  <a:pt x="17934" y="4301"/>
                  <a:pt x="18359" y="3906"/>
                  <a:pt x="18694" y="3268"/>
                </a:cubicBezTo>
                <a:cubicBezTo>
                  <a:pt x="17022" y="2022"/>
                  <a:pt x="13891" y="320"/>
                  <a:pt x="8967" y="46"/>
                </a:cubicBezTo>
                <a:lnTo>
                  <a:pt x="8572" y="46"/>
                </a:lnTo>
                <a:cubicBezTo>
                  <a:pt x="8106" y="14"/>
                  <a:pt x="7665" y="1"/>
                  <a:pt x="724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0"/>
          <p:cNvSpPr/>
          <p:nvPr/>
        </p:nvSpPr>
        <p:spPr>
          <a:xfrm>
            <a:off x="6864550" y="1742363"/>
            <a:ext cx="943050" cy="687050"/>
          </a:xfrm>
          <a:custGeom>
            <a:avLst/>
            <a:gdLst/>
            <a:ahLst/>
            <a:cxnLst/>
            <a:rect l="l" t="t" r="r" b="b"/>
            <a:pathLst>
              <a:path w="37722" h="27482" extrusionOk="0">
                <a:moveTo>
                  <a:pt x="183" y="0"/>
                </a:moveTo>
                <a:cubicBezTo>
                  <a:pt x="1" y="3344"/>
                  <a:pt x="2067" y="6748"/>
                  <a:pt x="2067" y="6748"/>
                </a:cubicBezTo>
                <a:lnTo>
                  <a:pt x="2311" y="7052"/>
                </a:lnTo>
                <a:lnTo>
                  <a:pt x="2402" y="7143"/>
                </a:lnTo>
                <a:cubicBezTo>
                  <a:pt x="3192" y="7994"/>
                  <a:pt x="3800" y="8511"/>
                  <a:pt x="3800" y="8511"/>
                </a:cubicBezTo>
                <a:cubicBezTo>
                  <a:pt x="3800" y="8511"/>
                  <a:pt x="6596" y="10608"/>
                  <a:pt x="13283" y="11004"/>
                </a:cubicBezTo>
                <a:cubicBezTo>
                  <a:pt x="13964" y="11041"/>
                  <a:pt x="14628" y="11057"/>
                  <a:pt x="15273" y="11057"/>
                </a:cubicBezTo>
                <a:cubicBezTo>
                  <a:pt x="20968" y="11057"/>
                  <a:pt x="25137" y="9758"/>
                  <a:pt x="25138" y="9757"/>
                </a:cubicBezTo>
                <a:lnTo>
                  <a:pt x="25138" y="9757"/>
                </a:lnTo>
                <a:lnTo>
                  <a:pt x="23132" y="12949"/>
                </a:lnTo>
                <a:cubicBezTo>
                  <a:pt x="23132" y="12949"/>
                  <a:pt x="24226" y="16809"/>
                  <a:pt x="23132" y="18755"/>
                </a:cubicBezTo>
                <a:lnTo>
                  <a:pt x="23040" y="18967"/>
                </a:lnTo>
                <a:cubicBezTo>
                  <a:pt x="22973" y="19126"/>
                  <a:pt x="22991" y="19190"/>
                  <a:pt x="23078" y="19190"/>
                </a:cubicBezTo>
                <a:cubicBezTo>
                  <a:pt x="23458" y="19190"/>
                  <a:pt x="25146" y="17976"/>
                  <a:pt x="26839" y="17976"/>
                </a:cubicBezTo>
                <a:cubicBezTo>
                  <a:pt x="27745" y="17976"/>
                  <a:pt x="28653" y="18324"/>
                  <a:pt x="29363" y="19393"/>
                </a:cubicBezTo>
                <a:cubicBezTo>
                  <a:pt x="31710" y="22929"/>
                  <a:pt x="28451" y="26785"/>
                  <a:pt x="26855" y="26785"/>
                </a:cubicBezTo>
                <a:cubicBezTo>
                  <a:pt x="26819" y="26785"/>
                  <a:pt x="26783" y="26783"/>
                  <a:pt x="26749" y="26779"/>
                </a:cubicBezTo>
                <a:lnTo>
                  <a:pt x="26749" y="26779"/>
                </a:lnTo>
                <a:cubicBezTo>
                  <a:pt x="27425" y="26952"/>
                  <a:pt x="29860" y="27481"/>
                  <a:pt x="32066" y="27481"/>
                </a:cubicBezTo>
                <a:cubicBezTo>
                  <a:pt x="33727" y="27481"/>
                  <a:pt x="35258" y="27181"/>
                  <a:pt x="35807" y="26201"/>
                </a:cubicBezTo>
                <a:cubicBezTo>
                  <a:pt x="34469" y="21065"/>
                  <a:pt x="37722" y="16961"/>
                  <a:pt x="37722" y="16931"/>
                </a:cubicBezTo>
                <a:cubicBezTo>
                  <a:pt x="33175" y="16647"/>
                  <a:pt x="34951" y="15114"/>
                  <a:pt x="33190" y="15114"/>
                </a:cubicBezTo>
                <a:cubicBezTo>
                  <a:pt x="33068" y="15114"/>
                  <a:pt x="32928" y="15122"/>
                  <a:pt x="32767" y="15137"/>
                </a:cubicBezTo>
                <a:cubicBezTo>
                  <a:pt x="32625" y="15151"/>
                  <a:pt x="32492" y="15158"/>
                  <a:pt x="32365" y="15158"/>
                </a:cubicBezTo>
                <a:cubicBezTo>
                  <a:pt x="30275" y="15158"/>
                  <a:pt x="30287" y="13304"/>
                  <a:pt x="30487" y="11125"/>
                </a:cubicBezTo>
                <a:cubicBezTo>
                  <a:pt x="30670" y="8754"/>
                  <a:pt x="30275" y="8754"/>
                  <a:pt x="17113" y="8450"/>
                </a:cubicBezTo>
                <a:cubicBezTo>
                  <a:pt x="8147" y="8268"/>
                  <a:pt x="2706" y="3192"/>
                  <a:pt x="1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0"/>
          <p:cNvSpPr/>
          <p:nvPr/>
        </p:nvSpPr>
        <p:spPr>
          <a:xfrm>
            <a:off x="6869100" y="1533063"/>
            <a:ext cx="1098075" cy="633350"/>
          </a:xfrm>
          <a:custGeom>
            <a:avLst/>
            <a:gdLst/>
            <a:ahLst/>
            <a:cxnLst/>
            <a:rect l="l" t="t" r="r" b="b"/>
            <a:pathLst>
              <a:path w="43923" h="25334" extrusionOk="0">
                <a:moveTo>
                  <a:pt x="10181" y="0"/>
                </a:moveTo>
                <a:cubicBezTo>
                  <a:pt x="8128" y="0"/>
                  <a:pt x="6232" y="1416"/>
                  <a:pt x="2706" y="3722"/>
                </a:cubicBezTo>
                <a:cubicBezTo>
                  <a:pt x="791" y="4938"/>
                  <a:pt x="92" y="6640"/>
                  <a:pt x="1" y="8403"/>
                </a:cubicBezTo>
                <a:cubicBezTo>
                  <a:pt x="2524" y="11594"/>
                  <a:pt x="7904" y="16640"/>
                  <a:pt x="16901" y="16883"/>
                </a:cubicBezTo>
                <a:cubicBezTo>
                  <a:pt x="30093" y="17218"/>
                  <a:pt x="30488" y="17218"/>
                  <a:pt x="30275" y="19528"/>
                </a:cubicBezTo>
                <a:cubicBezTo>
                  <a:pt x="30103" y="21762"/>
                  <a:pt x="30093" y="23591"/>
                  <a:pt x="32153" y="23591"/>
                </a:cubicBezTo>
                <a:cubicBezTo>
                  <a:pt x="32279" y="23591"/>
                  <a:pt x="32413" y="23584"/>
                  <a:pt x="32555" y="23570"/>
                </a:cubicBezTo>
                <a:cubicBezTo>
                  <a:pt x="32736" y="23550"/>
                  <a:pt x="32891" y="23541"/>
                  <a:pt x="33026" y="23541"/>
                </a:cubicBezTo>
                <a:cubicBezTo>
                  <a:pt x="34741" y="23541"/>
                  <a:pt x="33030" y="25051"/>
                  <a:pt x="37540" y="25333"/>
                </a:cubicBezTo>
                <a:cubicBezTo>
                  <a:pt x="37540" y="25333"/>
                  <a:pt x="39485" y="24847"/>
                  <a:pt x="41734" y="23418"/>
                </a:cubicBezTo>
                <a:cubicBezTo>
                  <a:pt x="43923" y="21929"/>
                  <a:pt x="41795" y="17856"/>
                  <a:pt x="41765" y="15515"/>
                </a:cubicBezTo>
                <a:cubicBezTo>
                  <a:pt x="41643" y="13175"/>
                  <a:pt x="37783" y="12020"/>
                  <a:pt x="37783" y="12020"/>
                </a:cubicBezTo>
                <a:cubicBezTo>
                  <a:pt x="37783" y="12020"/>
                  <a:pt x="37570" y="7765"/>
                  <a:pt x="32160" y="6002"/>
                </a:cubicBezTo>
                <a:cubicBezTo>
                  <a:pt x="28694" y="4907"/>
                  <a:pt x="24865" y="5667"/>
                  <a:pt x="21248" y="5059"/>
                </a:cubicBezTo>
                <a:cubicBezTo>
                  <a:pt x="17509" y="4786"/>
                  <a:pt x="18573" y="4299"/>
                  <a:pt x="14165" y="1473"/>
                </a:cubicBezTo>
                <a:cubicBezTo>
                  <a:pt x="12567" y="459"/>
                  <a:pt x="11349" y="0"/>
                  <a:pt x="101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0"/>
          <p:cNvSpPr/>
          <p:nvPr/>
        </p:nvSpPr>
        <p:spPr>
          <a:xfrm>
            <a:off x="6954975" y="1955888"/>
            <a:ext cx="536500" cy="262200"/>
          </a:xfrm>
          <a:custGeom>
            <a:avLst/>
            <a:gdLst/>
            <a:ahLst/>
            <a:cxnLst/>
            <a:rect l="l" t="t" r="r" b="b"/>
            <a:pathLst>
              <a:path w="21460" h="10488" extrusionOk="0">
                <a:moveTo>
                  <a:pt x="92" y="1"/>
                </a:moveTo>
                <a:cubicBezTo>
                  <a:pt x="61" y="31"/>
                  <a:pt x="31" y="122"/>
                  <a:pt x="1" y="153"/>
                </a:cubicBezTo>
                <a:cubicBezTo>
                  <a:pt x="61" y="183"/>
                  <a:pt x="365" y="1672"/>
                  <a:pt x="3982" y="2584"/>
                </a:cubicBezTo>
                <a:cubicBezTo>
                  <a:pt x="6472" y="3222"/>
                  <a:pt x="10620" y="3749"/>
                  <a:pt x="14049" y="3749"/>
                </a:cubicBezTo>
                <a:cubicBezTo>
                  <a:pt x="15685" y="3749"/>
                  <a:pt x="17157" y="3629"/>
                  <a:pt x="18208" y="3344"/>
                </a:cubicBezTo>
                <a:lnTo>
                  <a:pt x="18208" y="3344"/>
                </a:lnTo>
                <a:lnTo>
                  <a:pt x="17843" y="4742"/>
                </a:lnTo>
                <a:cubicBezTo>
                  <a:pt x="17843" y="4742"/>
                  <a:pt x="20335" y="7113"/>
                  <a:pt x="19332" y="10487"/>
                </a:cubicBezTo>
                <a:lnTo>
                  <a:pt x="19454" y="10244"/>
                </a:lnTo>
                <a:cubicBezTo>
                  <a:pt x="20548" y="8329"/>
                  <a:pt x="19454" y="4438"/>
                  <a:pt x="19454" y="4438"/>
                </a:cubicBezTo>
                <a:lnTo>
                  <a:pt x="21460" y="1247"/>
                </a:lnTo>
                <a:lnTo>
                  <a:pt x="21460" y="1247"/>
                </a:lnTo>
                <a:cubicBezTo>
                  <a:pt x="21460" y="1247"/>
                  <a:pt x="17343" y="2554"/>
                  <a:pt x="11704" y="2554"/>
                </a:cubicBezTo>
                <a:cubicBezTo>
                  <a:pt x="11025" y="2554"/>
                  <a:pt x="10324" y="2535"/>
                  <a:pt x="9606" y="2493"/>
                </a:cubicBezTo>
                <a:cubicBezTo>
                  <a:pt x="2919" y="2128"/>
                  <a:pt x="92" y="1"/>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0"/>
          <p:cNvSpPr/>
          <p:nvPr/>
        </p:nvSpPr>
        <p:spPr>
          <a:xfrm>
            <a:off x="6870625" y="1974888"/>
            <a:ext cx="917975" cy="788025"/>
          </a:xfrm>
          <a:custGeom>
            <a:avLst/>
            <a:gdLst/>
            <a:ahLst/>
            <a:cxnLst/>
            <a:rect l="l" t="t" r="r" b="b"/>
            <a:pathLst>
              <a:path w="36719" h="31521" extrusionOk="0">
                <a:moveTo>
                  <a:pt x="10859" y="4347"/>
                </a:moveTo>
                <a:cubicBezTo>
                  <a:pt x="15536" y="4347"/>
                  <a:pt x="16110" y="8424"/>
                  <a:pt x="16110" y="8694"/>
                </a:cubicBezTo>
                <a:cubicBezTo>
                  <a:pt x="13831" y="4621"/>
                  <a:pt x="8876" y="4560"/>
                  <a:pt x="8876" y="4560"/>
                </a:cubicBezTo>
                <a:cubicBezTo>
                  <a:pt x="9608" y="4413"/>
                  <a:pt x="10267" y="4347"/>
                  <a:pt x="10859" y="4347"/>
                </a:cubicBezTo>
                <a:close/>
                <a:moveTo>
                  <a:pt x="3831" y="0"/>
                </a:moveTo>
                <a:cubicBezTo>
                  <a:pt x="3405" y="608"/>
                  <a:pt x="2767" y="1642"/>
                  <a:pt x="2159" y="2949"/>
                </a:cubicBezTo>
                <a:cubicBezTo>
                  <a:pt x="2351" y="2853"/>
                  <a:pt x="2555" y="2792"/>
                  <a:pt x="2764" y="2792"/>
                </a:cubicBezTo>
                <a:cubicBezTo>
                  <a:pt x="3284" y="2792"/>
                  <a:pt x="3831" y="3168"/>
                  <a:pt x="4287" y="4317"/>
                </a:cubicBezTo>
                <a:cubicBezTo>
                  <a:pt x="4287" y="4317"/>
                  <a:pt x="3167" y="3510"/>
                  <a:pt x="2133" y="3510"/>
                </a:cubicBezTo>
                <a:cubicBezTo>
                  <a:pt x="2050" y="3510"/>
                  <a:pt x="1967" y="3515"/>
                  <a:pt x="1885" y="3526"/>
                </a:cubicBezTo>
                <a:cubicBezTo>
                  <a:pt x="943" y="5624"/>
                  <a:pt x="62" y="8329"/>
                  <a:pt x="1" y="11277"/>
                </a:cubicBezTo>
                <a:cubicBezTo>
                  <a:pt x="183" y="11277"/>
                  <a:pt x="335" y="11308"/>
                  <a:pt x="548" y="11368"/>
                </a:cubicBezTo>
                <a:cubicBezTo>
                  <a:pt x="740" y="11400"/>
                  <a:pt x="929" y="11413"/>
                  <a:pt x="1113" y="11413"/>
                </a:cubicBezTo>
                <a:cubicBezTo>
                  <a:pt x="2353" y="11413"/>
                  <a:pt x="3344" y="10791"/>
                  <a:pt x="3344" y="10791"/>
                </a:cubicBezTo>
                <a:lnTo>
                  <a:pt x="3344" y="10791"/>
                </a:lnTo>
                <a:cubicBezTo>
                  <a:pt x="3344" y="10791"/>
                  <a:pt x="2736" y="13223"/>
                  <a:pt x="700" y="13405"/>
                </a:cubicBezTo>
                <a:cubicBezTo>
                  <a:pt x="487" y="13435"/>
                  <a:pt x="244" y="13435"/>
                  <a:pt x="31" y="13435"/>
                </a:cubicBezTo>
                <a:cubicBezTo>
                  <a:pt x="457" y="19727"/>
                  <a:pt x="3223" y="23891"/>
                  <a:pt x="8086" y="26475"/>
                </a:cubicBezTo>
                <a:cubicBezTo>
                  <a:pt x="8512" y="26597"/>
                  <a:pt x="8907" y="26688"/>
                  <a:pt x="9332" y="26749"/>
                </a:cubicBezTo>
                <a:cubicBezTo>
                  <a:pt x="10573" y="26940"/>
                  <a:pt x="11711" y="27023"/>
                  <a:pt x="12760" y="27023"/>
                </a:cubicBezTo>
                <a:cubicBezTo>
                  <a:pt x="19485" y="27023"/>
                  <a:pt x="22578" y="23618"/>
                  <a:pt x="25808" y="23618"/>
                </a:cubicBezTo>
                <a:cubicBezTo>
                  <a:pt x="26149" y="23618"/>
                  <a:pt x="26492" y="23655"/>
                  <a:pt x="26840" y="23739"/>
                </a:cubicBezTo>
                <a:cubicBezTo>
                  <a:pt x="27691" y="23922"/>
                  <a:pt x="28421" y="24378"/>
                  <a:pt x="29059" y="25016"/>
                </a:cubicBezTo>
                <a:cubicBezTo>
                  <a:pt x="30913" y="26809"/>
                  <a:pt x="32068" y="29879"/>
                  <a:pt x="32555" y="31521"/>
                </a:cubicBezTo>
                <a:cubicBezTo>
                  <a:pt x="33132" y="31338"/>
                  <a:pt x="33649" y="31034"/>
                  <a:pt x="34135" y="30609"/>
                </a:cubicBezTo>
                <a:cubicBezTo>
                  <a:pt x="32737" y="29454"/>
                  <a:pt x="29940" y="26566"/>
                  <a:pt x="31947" y="24165"/>
                </a:cubicBezTo>
                <a:cubicBezTo>
                  <a:pt x="33193" y="22676"/>
                  <a:pt x="35108" y="21095"/>
                  <a:pt x="36719" y="19818"/>
                </a:cubicBezTo>
                <a:cubicBezTo>
                  <a:pt x="36172" y="18846"/>
                  <a:pt x="35776" y="17903"/>
                  <a:pt x="35503" y="16931"/>
                </a:cubicBezTo>
                <a:cubicBezTo>
                  <a:pt x="34971" y="17904"/>
                  <a:pt x="33464" y="18201"/>
                  <a:pt x="31820" y="18201"/>
                </a:cubicBezTo>
                <a:cubicBezTo>
                  <a:pt x="29612" y="18201"/>
                  <a:pt x="27155" y="17665"/>
                  <a:pt x="26475" y="17508"/>
                </a:cubicBezTo>
                <a:lnTo>
                  <a:pt x="26475" y="17508"/>
                </a:lnTo>
                <a:cubicBezTo>
                  <a:pt x="26510" y="17512"/>
                  <a:pt x="26546" y="17514"/>
                  <a:pt x="26582" y="17514"/>
                </a:cubicBezTo>
                <a:cubicBezTo>
                  <a:pt x="28177" y="17514"/>
                  <a:pt x="31437" y="13659"/>
                  <a:pt x="29089" y="10153"/>
                </a:cubicBezTo>
                <a:cubicBezTo>
                  <a:pt x="28379" y="9073"/>
                  <a:pt x="27470" y="8722"/>
                  <a:pt x="26562" y="8722"/>
                </a:cubicBezTo>
                <a:cubicBezTo>
                  <a:pt x="24866" y="8722"/>
                  <a:pt x="23172" y="9949"/>
                  <a:pt x="22783" y="9949"/>
                </a:cubicBezTo>
                <a:cubicBezTo>
                  <a:pt x="22694" y="9949"/>
                  <a:pt x="22674" y="9885"/>
                  <a:pt x="22737" y="9727"/>
                </a:cubicBezTo>
                <a:cubicBezTo>
                  <a:pt x="23740" y="6292"/>
                  <a:pt x="21278" y="3982"/>
                  <a:pt x="21278" y="3982"/>
                </a:cubicBezTo>
                <a:lnTo>
                  <a:pt x="21612" y="2584"/>
                </a:lnTo>
                <a:lnTo>
                  <a:pt x="21612" y="2584"/>
                </a:lnTo>
                <a:cubicBezTo>
                  <a:pt x="20588" y="2845"/>
                  <a:pt x="19147" y="2955"/>
                  <a:pt x="17540" y="2955"/>
                </a:cubicBezTo>
                <a:cubicBezTo>
                  <a:pt x="14090" y="2955"/>
                  <a:pt x="9875" y="2446"/>
                  <a:pt x="7387" y="1824"/>
                </a:cubicBezTo>
                <a:cubicBezTo>
                  <a:pt x="5229" y="1277"/>
                  <a:pt x="4256" y="517"/>
                  <a:pt x="38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0"/>
          <p:cNvSpPr/>
          <p:nvPr/>
        </p:nvSpPr>
        <p:spPr>
          <a:xfrm>
            <a:off x="6822000" y="2245413"/>
            <a:ext cx="130725" cy="66775"/>
          </a:xfrm>
          <a:custGeom>
            <a:avLst/>
            <a:gdLst/>
            <a:ahLst/>
            <a:cxnLst/>
            <a:rect l="l" t="t" r="r" b="b"/>
            <a:pathLst>
              <a:path w="5229" h="2671" extrusionOk="0">
                <a:moveTo>
                  <a:pt x="5228" y="0"/>
                </a:moveTo>
                <a:cubicBezTo>
                  <a:pt x="5228" y="0"/>
                  <a:pt x="4260" y="623"/>
                  <a:pt x="3026" y="623"/>
                </a:cubicBezTo>
                <a:cubicBezTo>
                  <a:pt x="2843" y="623"/>
                  <a:pt x="2655" y="609"/>
                  <a:pt x="2462" y="578"/>
                </a:cubicBezTo>
                <a:cubicBezTo>
                  <a:pt x="2098" y="509"/>
                  <a:pt x="1767" y="475"/>
                  <a:pt x="1471" y="475"/>
                </a:cubicBezTo>
                <a:cubicBezTo>
                  <a:pt x="1372" y="475"/>
                  <a:pt x="1277" y="479"/>
                  <a:pt x="1186" y="487"/>
                </a:cubicBezTo>
                <a:cubicBezTo>
                  <a:pt x="426" y="578"/>
                  <a:pt x="0" y="943"/>
                  <a:pt x="213" y="1824"/>
                </a:cubicBezTo>
                <a:cubicBezTo>
                  <a:pt x="335" y="2310"/>
                  <a:pt x="730" y="2554"/>
                  <a:pt x="1186" y="2645"/>
                </a:cubicBezTo>
                <a:cubicBezTo>
                  <a:pt x="1299" y="2664"/>
                  <a:pt x="1430" y="2671"/>
                  <a:pt x="1571" y="2671"/>
                </a:cubicBezTo>
                <a:cubicBezTo>
                  <a:pt x="1887" y="2671"/>
                  <a:pt x="2258" y="2635"/>
                  <a:pt x="2614" y="2614"/>
                </a:cubicBezTo>
                <a:cubicBezTo>
                  <a:pt x="4620" y="2432"/>
                  <a:pt x="5228" y="1"/>
                  <a:pt x="52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0"/>
          <p:cNvSpPr/>
          <p:nvPr/>
        </p:nvSpPr>
        <p:spPr>
          <a:xfrm>
            <a:off x="6895700" y="2046138"/>
            <a:ext cx="81350" cy="38200"/>
          </a:xfrm>
          <a:custGeom>
            <a:avLst/>
            <a:gdLst/>
            <a:ahLst/>
            <a:cxnLst/>
            <a:rect l="l" t="t" r="r" b="b"/>
            <a:pathLst>
              <a:path w="3254" h="1528" extrusionOk="0">
                <a:moveTo>
                  <a:pt x="1719" y="0"/>
                </a:moveTo>
                <a:cubicBezTo>
                  <a:pt x="1014" y="0"/>
                  <a:pt x="348" y="680"/>
                  <a:pt x="1" y="1132"/>
                </a:cubicBezTo>
                <a:cubicBezTo>
                  <a:pt x="317" y="799"/>
                  <a:pt x="704" y="678"/>
                  <a:pt x="1100" y="678"/>
                </a:cubicBezTo>
                <a:cubicBezTo>
                  <a:pt x="2148" y="678"/>
                  <a:pt x="3253" y="1527"/>
                  <a:pt x="3253" y="1527"/>
                </a:cubicBezTo>
                <a:cubicBezTo>
                  <a:pt x="2797" y="382"/>
                  <a:pt x="2247" y="0"/>
                  <a:pt x="17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0"/>
          <p:cNvSpPr/>
          <p:nvPr/>
        </p:nvSpPr>
        <p:spPr>
          <a:xfrm>
            <a:off x="7259700" y="2533888"/>
            <a:ext cx="929375" cy="1208925"/>
          </a:xfrm>
          <a:custGeom>
            <a:avLst/>
            <a:gdLst/>
            <a:ahLst/>
            <a:cxnLst/>
            <a:rect l="l" t="t" r="r" b="b"/>
            <a:pathLst>
              <a:path w="37175" h="48357" extrusionOk="0">
                <a:moveTo>
                  <a:pt x="28361" y="1"/>
                </a:moveTo>
                <a:cubicBezTo>
                  <a:pt x="25836" y="1"/>
                  <a:pt x="22376" y="1153"/>
                  <a:pt x="21277" y="7063"/>
                </a:cubicBezTo>
                <a:cubicBezTo>
                  <a:pt x="19484" y="16790"/>
                  <a:pt x="18511" y="31988"/>
                  <a:pt x="17052" y="33052"/>
                </a:cubicBezTo>
                <a:cubicBezTo>
                  <a:pt x="16787" y="33249"/>
                  <a:pt x="16157" y="33324"/>
                  <a:pt x="15304" y="33324"/>
                </a:cubicBezTo>
                <a:cubicBezTo>
                  <a:pt x="12646" y="33324"/>
                  <a:pt x="7827" y="32597"/>
                  <a:pt x="5145" y="32597"/>
                </a:cubicBezTo>
                <a:cubicBezTo>
                  <a:pt x="4058" y="32597"/>
                  <a:pt x="3322" y="32716"/>
                  <a:pt x="3222" y="33052"/>
                </a:cubicBezTo>
                <a:cubicBezTo>
                  <a:pt x="2827" y="34511"/>
                  <a:pt x="0" y="37550"/>
                  <a:pt x="1915" y="39951"/>
                </a:cubicBezTo>
                <a:lnTo>
                  <a:pt x="1490" y="39830"/>
                </a:lnTo>
                <a:lnTo>
                  <a:pt x="1490" y="39830"/>
                </a:lnTo>
                <a:cubicBezTo>
                  <a:pt x="1702" y="40134"/>
                  <a:pt x="2006" y="40438"/>
                  <a:pt x="2402" y="40742"/>
                </a:cubicBezTo>
                <a:cubicBezTo>
                  <a:pt x="2523" y="40863"/>
                  <a:pt x="2675" y="40924"/>
                  <a:pt x="2827" y="41046"/>
                </a:cubicBezTo>
                <a:cubicBezTo>
                  <a:pt x="3283" y="41350"/>
                  <a:pt x="3891" y="41654"/>
                  <a:pt x="4651" y="42018"/>
                </a:cubicBezTo>
                <a:cubicBezTo>
                  <a:pt x="4742" y="42109"/>
                  <a:pt x="4864" y="42140"/>
                  <a:pt x="4955" y="42170"/>
                </a:cubicBezTo>
                <a:cubicBezTo>
                  <a:pt x="6323" y="42839"/>
                  <a:pt x="8055" y="43599"/>
                  <a:pt x="10031" y="44359"/>
                </a:cubicBezTo>
                <a:cubicBezTo>
                  <a:pt x="10304" y="44450"/>
                  <a:pt x="10578" y="44541"/>
                  <a:pt x="10821" y="44663"/>
                </a:cubicBezTo>
                <a:cubicBezTo>
                  <a:pt x="13314" y="45575"/>
                  <a:pt x="15988" y="46426"/>
                  <a:pt x="18572" y="47125"/>
                </a:cubicBezTo>
                <a:cubicBezTo>
                  <a:pt x="18815" y="47186"/>
                  <a:pt x="19028" y="47246"/>
                  <a:pt x="19271" y="47307"/>
                </a:cubicBezTo>
                <a:cubicBezTo>
                  <a:pt x="20578" y="47611"/>
                  <a:pt x="21885" y="47885"/>
                  <a:pt x="23071" y="48067"/>
                </a:cubicBezTo>
                <a:cubicBezTo>
                  <a:pt x="23618" y="48158"/>
                  <a:pt x="24165" y="48219"/>
                  <a:pt x="24651" y="48249"/>
                </a:cubicBezTo>
                <a:cubicBezTo>
                  <a:pt x="24773" y="48310"/>
                  <a:pt x="24894" y="48310"/>
                  <a:pt x="25016" y="48310"/>
                </a:cubicBezTo>
                <a:cubicBezTo>
                  <a:pt x="25393" y="48341"/>
                  <a:pt x="25753" y="48357"/>
                  <a:pt x="26095" y="48357"/>
                </a:cubicBezTo>
                <a:cubicBezTo>
                  <a:pt x="27437" y="48357"/>
                  <a:pt x="28496" y="48114"/>
                  <a:pt x="29150" y="47581"/>
                </a:cubicBezTo>
                <a:cubicBezTo>
                  <a:pt x="31308" y="45727"/>
                  <a:pt x="32341" y="44541"/>
                  <a:pt x="33010" y="42565"/>
                </a:cubicBezTo>
                <a:cubicBezTo>
                  <a:pt x="33496" y="41137"/>
                  <a:pt x="33770" y="39222"/>
                  <a:pt x="34165" y="36334"/>
                </a:cubicBezTo>
                <a:cubicBezTo>
                  <a:pt x="34743" y="31714"/>
                  <a:pt x="37174" y="18127"/>
                  <a:pt x="36262" y="9039"/>
                </a:cubicBezTo>
                <a:cubicBezTo>
                  <a:pt x="36202" y="8583"/>
                  <a:pt x="36141" y="8127"/>
                  <a:pt x="36050" y="7671"/>
                </a:cubicBezTo>
                <a:cubicBezTo>
                  <a:pt x="35442" y="4115"/>
                  <a:pt x="34195" y="1501"/>
                  <a:pt x="31916" y="772"/>
                </a:cubicBezTo>
                <a:cubicBezTo>
                  <a:pt x="31916" y="772"/>
                  <a:pt x="31642" y="620"/>
                  <a:pt x="31186" y="468"/>
                </a:cubicBezTo>
                <a:cubicBezTo>
                  <a:pt x="31072" y="422"/>
                  <a:pt x="29887" y="1"/>
                  <a:pt x="283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0"/>
          <p:cNvSpPr/>
          <p:nvPr/>
        </p:nvSpPr>
        <p:spPr>
          <a:xfrm>
            <a:off x="7721700" y="2727188"/>
            <a:ext cx="16000" cy="12925"/>
          </a:xfrm>
          <a:custGeom>
            <a:avLst/>
            <a:gdLst/>
            <a:ahLst/>
            <a:cxnLst/>
            <a:rect l="l" t="t" r="r" b="b"/>
            <a:pathLst>
              <a:path w="640" h="517" extrusionOk="0">
                <a:moveTo>
                  <a:pt x="639" y="0"/>
                </a:moveTo>
                <a:lnTo>
                  <a:pt x="1" y="456"/>
                </a:lnTo>
                <a:lnTo>
                  <a:pt x="62" y="517"/>
                </a:lnTo>
                <a:cubicBezTo>
                  <a:pt x="244" y="334"/>
                  <a:pt x="457" y="182"/>
                  <a:pt x="639" y="0"/>
                </a:cubicBezTo>
                <a:close/>
              </a:path>
            </a:pathLst>
          </a:custGeom>
          <a:solidFill>
            <a:srgbClr val="A3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0"/>
          <p:cNvSpPr/>
          <p:nvPr/>
        </p:nvSpPr>
        <p:spPr>
          <a:xfrm>
            <a:off x="7651050" y="2414863"/>
            <a:ext cx="794800" cy="1684700"/>
          </a:xfrm>
          <a:custGeom>
            <a:avLst/>
            <a:gdLst/>
            <a:ahLst/>
            <a:cxnLst/>
            <a:rect l="l" t="t" r="r" b="b"/>
            <a:pathLst>
              <a:path w="31792" h="67388" extrusionOk="0">
                <a:moveTo>
                  <a:pt x="9240" y="1"/>
                </a:moveTo>
                <a:lnTo>
                  <a:pt x="8693" y="639"/>
                </a:lnTo>
                <a:cubicBezTo>
                  <a:pt x="8693" y="639"/>
                  <a:pt x="2705" y="5928"/>
                  <a:pt x="1368" y="7478"/>
                </a:cubicBezTo>
                <a:cubicBezTo>
                  <a:pt x="0" y="9028"/>
                  <a:pt x="3496" y="12523"/>
                  <a:pt x="3496" y="12523"/>
                </a:cubicBezTo>
                <a:cubicBezTo>
                  <a:pt x="3860" y="12098"/>
                  <a:pt x="4225" y="11703"/>
                  <a:pt x="4529" y="11308"/>
                </a:cubicBezTo>
                <a:cubicBezTo>
                  <a:pt x="5843" y="5875"/>
                  <a:pt x="9024" y="4591"/>
                  <a:pt x="11739" y="4591"/>
                </a:cubicBezTo>
                <a:cubicBezTo>
                  <a:pt x="14173" y="4591"/>
                  <a:pt x="16231" y="5624"/>
                  <a:pt x="16231" y="5624"/>
                </a:cubicBezTo>
                <a:cubicBezTo>
                  <a:pt x="24286" y="8116"/>
                  <a:pt x="19423" y="34287"/>
                  <a:pt x="18541" y="41095"/>
                </a:cubicBezTo>
                <a:cubicBezTo>
                  <a:pt x="18207" y="43983"/>
                  <a:pt x="17903" y="45837"/>
                  <a:pt x="17386" y="47326"/>
                </a:cubicBezTo>
                <a:cubicBezTo>
                  <a:pt x="17858" y="47583"/>
                  <a:pt x="18462" y="47785"/>
                  <a:pt x="19165" y="47785"/>
                </a:cubicBezTo>
                <a:cubicBezTo>
                  <a:pt x="20047" y="47785"/>
                  <a:pt x="21086" y="47466"/>
                  <a:pt x="22219" y="46536"/>
                </a:cubicBezTo>
                <a:cubicBezTo>
                  <a:pt x="23089" y="45808"/>
                  <a:pt x="23689" y="45538"/>
                  <a:pt x="24103" y="45538"/>
                </a:cubicBezTo>
                <a:cubicBezTo>
                  <a:pt x="25293" y="45538"/>
                  <a:pt x="24925" y="47782"/>
                  <a:pt x="24925" y="47782"/>
                </a:cubicBezTo>
                <a:cubicBezTo>
                  <a:pt x="24925" y="47782"/>
                  <a:pt x="23911" y="49710"/>
                  <a:pt x="23066" y="49710"/>
                </a:cubicBezTo>
                <a:cubicBezTo>
                  <a:pt x="22974" y="49710"/>
                  <a:pt x="22883" y="49687"/>
                  <a:pt x="22797" y="49636"/>
                </a:cubicBezTo>
                <a:lnTo>
                  <a:pt x="22797" y="49636"/>
                </a:lnTo>
                <a:cubicBezTo>
                  <a:pt x="22797" y="49637"/>
                  <a:pt x="23405" y="51947"/>
                  <a:pt x="21429" y="55412"/>
                </a:cubicBezTo>
                <a:cubicBezTo>
                  <a:pt x="19818" y="58147"/>
                  <a:pt x="19332" y="59758"/>
                  <a:pt x="8876" y="62433"/>
                </a:cubicBezTo>
                <a:cubicBezTo>
                  <a:pt x="11581" y="63315"/>
                  <a:pt x="15532" y="64591"/>
                  <a:pt x="19362" y="65594"/>
                </a:cubicBezTo>
                <a:cubicBezTo>
                  <a:pt x="19909" y="65746"/>
                  <a:pt x="20426" y="65868"/>
                  <a:pt x="20973" y="66020"/>
                </a:cubicBezTo>
                <a:cubicBezTo>
                  <a:pt x="21520" y="66141"/>
                  <a:pt x="22037" y="66293"/>
                  <a:pt x="22554" y="66415"/>
                </a:cubicBezTo>
                <a:cubicBezTo>
                  <a:pt x="22827" y="66476"/>
                  <a:pt x="23101" y="66506"/>
                  <a:pt x="23374" y="66597"/>
                </a:cubicBezTo>
                <a:lnTo>
                  <a:pt x="24955" y="66932"/>
                </a:lnTo>
                <a:cubicBezTo>
                  <a:pt x="25198" y="66962"/>
                  <a:pt x="25381" y="67023"/>
                  <a:pt x="25624" y="67053"/>
                </a:cubicBezTo>
                <a:cubicBezTo>
                  <a:pt x="25776" y="67084"/>
                  <a:pt x="25958" y="67084"/>
                  <a:pt x="26110" y="67114"/>
                </a:cubicBezTo>
                <a:cubicBezTo>
                  <a:pt x="26292" y="67144"/>
                  <a:pt x="26444" y="67144"/>
                  <a:pt x="26596" y="67205"/>
                </a:cubicBezTo>
                <a:cubicBezTo>
                  <a:pt x="26748" y="67236"/>
                  <a:pt x="26900" y="67236"/>
                  <a:pt x="27052" y="67266"/>
                </a:cubicBezTo>
                <a:cubicBezTo>
                  <a:pt x="27356" y="67327"/>
                  <a:pt x="27660" y="67357"/>
                  <a:pt x="27934" y="67388"/>
                </a:cubicBezTo>
                <a:cubicBezTo>
                  <a:pt x="27934" y="67388"/>
                  <a:pt x="29757" y="61430"/>
                  <a:pt x="30761" y="39819"/>
                </a:cubicBezTo>
                <a:cubicBezTo>
                  <a:pt x="31791" y="18202"/>
                  <a:pt x="20121" y="6474"/>
                  <a:pt x="20092" y="6444"/>
                </a:cubicBezTo>
                <a:lnTo>
                  <a:pt x="20092" y="6444"/>
                </a:lnTo>
                <a:cubicBezTo>
                  <a:pt x="20092" y="6444"/>
                  <a:pt x="20092" y="6444"/>
                  <a:pt x="20092" y="6444"/>
                </a:cubicBezTo>
                <a:cubicBezTo>
                  <a:pt x="20092" y="6444"/>
                  <a:pt x="20092" y="6444"/>
                  <a:pt x="20092" y="6444"/>
                </a:cubicBezTo>
                <a:lnTo>
                  <a:pt x="20092" y="6444"/>
                </a:lnTo>
                <a:cubicBezTo>
                  <a:pt x="20092" y="6444"/>
                  <a:pt x="20092" y="6444"/>
                  <a:pt x="20092" y="6444"/>
                </a:cubicBezTo>
                <a:lnTo>
                  <a:pt x="20092" y="6444"/>
                </a:lnTo>
                <a:cubicBezTo>
                  <a:pt x="17143" y="4013"/>
                  <a:pt x="14742" y="3405"/>
                  <a:pt x="14742" y="3405"/>
                </a:cubicBezTo>
                <a:lnTo>
                  <a:pt x="12918" y="1855"/>
                </a:lnTo>
                <a:cubicBezTo>
                  <a:pt x="11550" y="700"/>
                  <a:pt x="9939" y="183"/>
                  <a:pt x="9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0"/>
          <p:cNvSpPr/>
          <p:nvPr/>
        </p:nvSpPr>
        <p:spPr>
          <a:xfrm>
            <a:off x="7527175" y="2411813"/>
            <a:ext cx="5350" cy="800"/>
          </a:xfrm>
          <a:custGeom>
            <a:avLst/>
            <a:gdLst/>
            <a:ahLst/>
            <a:cxnLst/>
            <a:rect l="l" t="t" r="r" b="b"/>
            <a:pathLst>
              <a:path w="214" h="32" fill="none" extrusionOk="0">
                <a:moveTo>
                  <a:pt x="213" y="31"/>
                </a:moveTo>
                <a:cubicBezTo>
                  <a:pt x="122" y="31"/>
                  <a:pt x="92" y="1"/>
                  <a:pt x="1" y="1"/>
                </a:cubicBezTo>
                <a:cubicBezTo>
                  <a:pt x="1" y="1"/>
                  <a:pt x="92" y="1"/>
                  <a:pt x="213" y="31"/>
                </a:cubicBezTo>
                <a:close/>
              </a:path>
            </a:pathLst>
          </a:custGeom>
          <a:noFill/>
          <a:ln w="9875" cap="flat" cmpd="sng">
            <a:solidFill>
              <a:srgbClr val="662D9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0"/>
          <p:cNvSpPr/>
          <p:nvPr/>
        </p:nvSpPr>
        <p:spPr>
          <a:xfrm>
            <a:off x="5567425" y="4047113"/>
            <a:ext cx="2707500" cy="765975"/>
          </a:xfrm>
          <a:custGeom>
            <a:avLst/>
            <a:gdLst/>
            <a:ahLst/>
            <a:cxnLst/>
            <a:rect l="l" t="t" r="r" b="b"/>
            <a:pathLst>
              <a:path w="108300" h="30639" extrusionOk="0">
                <a:moveTo>
                  <a:pt x="64652" y="0"/>
                </a:moveTo>
                <a:cubicBezTo>
                  <a:pt x="61126" y="973"/>
                  <a:pt x="57357" y="1946"/>
                  <a:pt x="53527" y="3009"/>
                </a:cubicBezTo>
                <a:cubicBezTo>
                  <a:pt x="51186" y="3617"/>
                  <a:pt x="48846" y="4256"/>
                  <a:pt x="46475" y="4894"/>
                </a:cubicBezTo>
                <a:cubicBezTo>
                  <a:pt x="44074" y="5563"/>
                  <a:pt x="41612" y="6231"/>
                  <a:pt x="39211" y="6930"/>
                </a:cubicBezTo>
                <a:cubicBezTo>
                  <a:pt x="18876" y="12554"/>
                  <a:pt x="0" y="17994"/>
                  <a:pt x="0" y="17994"/>
                </a:cubicBezTo>
                <a:lnTo>
                  <a:pt x="243" y="19210"/>
                </a:lnTo>
                <a:lnTo>
                  <a:pt x="365" y="19757"/>
                </a:lnTo>
                <a:lnTo>
                  <a:pt x="2645" y="30639"/>
                </a:lnTo>
                <a:cubicBezTo>
                  <a:pt x="2796" y="30609"/>
                  <a:pt x="2888" y="30548"/>
                  <a:pt x="2888" y="30548"/>
                </a:cubicBezTo>
                <a:lnTo>
                  <a:pt x="45138" y="22128"/>
                </a:lnTo>
                <a:cubicBezTo>
                  <a:pt x="45138" y="22128"/>
                  <a:pt x="74561" y="17265"/>
                  <a:pt x="88908" y="14985"/>
                </a:cubicBezTo>
                <a:cubicBezTo>
                  <a:pt x="103224" y="12706"/>
                  <a:pt x="108300" y="1642"/>
                  <a:pt x="108300" y="1642"/>
                </a:cubicBezTo>
                <a:cubicBezTo>
                  <a:pt x="107783" y="1520"/>
                  <a:pt x="107236" y="1429"/>
                  <a:pt x="106689" y="1307"/>
                </a:cubicBezTo>
                <a:cubicBezTo>
                  <a:pt x="106415" y="1216"/>
                  <a:pt x="106142" y="1186"/>
                  <a:pt x="105868" y="1094"/>
                </a:cubicBezTo>
                <a:cubicBezTo>
                  <a:pt x="105352" y="1003"/>
                  <a:pt x="104804" y="882"/>
                  <a:pt x="104288" y="730"/>
                </a:cubicBezTo>
                <a:lnTo>
                  <a:pt x="103893" y="1338"/>
                </a:lnTo>
                <a:cubicBezTo>
                  <a:pt x="103893" y="1338"/>
                  <a:pt x="92776" y="3047"/>
                  <a:pt x="81145" y="3047"/>
                </a:cubicBezTo>
                <a:cubicBezTo>
                  <a:pt x="75714" y="3047"/>
                  <a:pt x="70170" y="2674"/>
                  <a:pt x="65594" y="1581"/>
                </a:cubicBezTo>
                <a:cubicBezTo>
                  <a:pt x="65594" y="1581"/>
                  <a:pt x="65351" y="912"/>
                  <a:pt x="646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0"/>
          <p:cNvSpPr/>
          <p:nvPr/>
        </p:nvSpPr>
        <p:spPr>
          <a:xfrm>
            <a:off x="7410925" y="2697538"/>
            <a:ext cx="351075" cy="639100"/>
          </a:xfrm>
          <a:custGeom>
            <a:avLst/>
            <a:gdLst/>
            <a:ahLst/>
            <a:cxnLst/>
            <a:rect l="l" t="t" r="r" b="b"/>
            <a:pathLst>
              <a:path w="14043" h="25564" extrusionOk="0">
                <a:moveTo>
                  <a:pt x="14043" y="1"/>
                </a:moveTo>
                <a:cubicBezTo>
                  <a:pt x="13648" y="578"/>
                  <a:pt x="13101" y="1216"/>
                  <a:pt x="12462" y="1703"/>
                </a:cubicBezTo>
                <a:cubicBezTo>
                  <a:pt x="11976" y="2128"/>
                  <a:pt x="11429" y="2432"/>
                  <a:pt x="10851" y="2615"/>
                </a:cubicBezTo>
                <a:cubicBezTo>
                  <a:pt x="10639" y="2706"/>
                  <a:pt x="10395" y="2736"/>
                  <a:pt x="10183" y="2736"/>
                </a:cubicBezTo>
                <a:cubicBezTo>
                  <a:pt x="10034" y="2745"/>
                  <a:pt x="9892" y="2749"/>
                  <a:pt x="9755" y="2749"/>
                </a:cubicBezTo>
                <a:cubicBezTo>
                  <a:pt x="7511" y="2749"/>
                  <a:pt x="6809" y="1642"/>
                  <a:pt x="6809" y="1642"/>
                </a:cubicBezTo>
                <a:lnTo>
                  <a:pt x="6809" y="1672"/>
                </a:lnTo>
                <a:cubicBezTo>
                  <a:pt x="6748" y="1764"/>
                  <a:pt x="6505" y="2280"/>
                  <a:pt x="6110" y="3162"/>
                </a:cubicBezTo>
                <a:cubicBezTo>
                  <a:pt x="4468" y="6779"/>
                  <a:pt x="578" y="15989"/>
                  <a:pt x="0" y="22341"/>
                </a:cubicBezTo>
                <a:lnTo>
                  <a:pt x="426" y="22341"/>
                </a:lnTo>
                <a:cubicBezTo>
                  <a:pt x="5350" y="22615"/>
                  <a:pt x="8480" y="24317"/>
                  <a:pt x="10152" y="25563"/>
                </a:cubicBezTo>
                <a:cubicBezTo>
                  <a:pt x="12158" y="21916"/>
                  <a:pt x="11976" y="9211"/>
                  <a:pt x="14012" y="183"/>
                </a:cubicBezTo>
                <a:cubicBezTo>
                  <a:pt x="14012" y="122"/>
                  <a:pt x="14043" y="31"/>
                  <a:pt x="140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0"/>
          <p:cNvSpPr/>
          <p:nvPr/>
        </p:nvSpPr>
        <p:spPr>
          <a:xfrm>
            <a:off x="7533250" y="2606363"/>
            <a:ext cx="150500" cy="159925"/>
          </a:xfrm>
          <a:custGeom>
            <a:avLst/>
            <a:gdLst/>
            <a:ahLst/>
            <a:cxnLst/>
            <a:rect l="l" t="t" r="r" b="b"/>
            <a:pathLst>
              <a:path w="6020" h="6397" extrusionOk="0">
                <a:moveTo>
                  <a:pt x="2767" y="0"/>
                </a:moveTo>
                <a:cubicBezTo>
                  <a:pt x="2372" y="243"/>
                  <a:pt x="1" y="1642"/>
                  <a:pt x="730" y="2675"/>
                </a:cubicBezTo>
                <a:cubicBezTo>
                  <a:pt x="1338" y="3526"/>
                  <a:pt x="1764" y="4651"/>
                  <a:pt x="1916" y="5107"/>
                </a:cubicBezTo>
                <a:cubicBezTo>
                  <a:pt x="1916" y="5137"/>
                  <a:pt x="1946" y="5198"/>
                  <a:pt x="1946" y="5289"/>
                </a:cubicBezTo>
                <a:cubicBezTo>
                  <a:pt x="1946" y="5289"/>
                  <a:pt x="2648" y="6396"/>
                  <a:pt x="4892" y="6396"/>
                </a:cubicBezTo>
                <a:cubicBezTo>
                  <a:pt x="5029" y="6396"/>
                  <a:pt x="5172" y="6392"/>
                  <a:pt x="5320" y="6383"/>
                </a:cubicBezTo>
                <a:cubicBezTo>
                  <a:pt x="5563" y="6383"/>
                  <a:pt x="5776" y="6353"/>
                  <a:pt x="6019" y="6262"/>
                </a:cubicBezTo>
                <a:cubicBezTo>
                  <a:pt x="5563" y="4712"/>
                  <a:pt x="4499" y="1824"/>
                  <a:pt x="27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0"/>
          <p:cNvSpPr/>
          <p:nvPr/>
        </p:nvSpPr>
        <p:spPr>
          <a:xfrm>
            <a:off x="7334175" y="2776563"/>
            <a:ext cx="230250" cy="480275"/>
          </a:xfrm>
          <a:custGeom>
            <a:avLst/>
            <a:gdLst/>
            <a:ahLst/>
            <a:cxnLst/>
            <a:rect l="l" t="t" r="r" b="b"/>
            <a:pathLst>
              <a:path w="9210" h="19211" extrusionOk="0">
                <a:moveTo>
                  <a:pt x="9210" y="1"/>
                </a:moveTo>
                <a:lnTo>
                  <a:pt x="9210" y="1"/>
                </a:lnTo>
                <a:cubicBezTo>
                  <a:pt x="9149" y="31"/>
                  <a:pt x="9119" y="31"/>
                  <a:pt x="9028" y="122"/>
                </a:cubicBezTo>
                <a:cubicBezTo>
                  <a:pt x="8146" y="518"/>
                  <a:pt x="6748" y="2311"/>
                  <a:pt x="4407" y="6809"/>
                </a:cubicBezTo>
                <a:cubicBezTo>
                  <a:pt x="1885" y="11582"/>
                  <a:pt x="0" y="19211"/>
                  <a:pt x="0" y="19211"/>
                </a:cubicBezTo>
                <a:cubicBezTo>
                  <a:pt x="534" y="19175"/>
                  <a:pt x="1100" y="19160"/>
                  <a:pt x="1715" y="19160"/>
                </a:cubicBezTo>
                <a:cubicBezTo>
                  <a:pt x="2150" y="19160"/>
                  <a:pt x="2609" y="19168"/>
                  <a:pt x="3100" y="19180"/>
                </a:cubicBezTo>
                <a:cubicBezTo>
                  <a:pt x="3678" y="12828"/>
                  <a:pt x="7599" y="3618"/>
                  <a:pt x="9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0"/>
          <p:cNvSpPr/>
          <p:nvPr/>
        </p:nvSpPr>
        <p:spPr>
          <a:xfrm>
            <a:off x="7103925" y="3313038"/>
            <a:ext cx="217350" cy="194325"/>
          </a:xfrm>
          <a:custGeom>
            <a:avLst/>
            <a:gdLst/>
            <a:ahLst/>
            <a:cxnLst/>
            <a:rect l="l" t="t" r="r" b="b"/>
            <a:pathLst>
              <a:path w="8694" h="7773" extrusionOk="0">
                <a:moveTo>
                  <a:pt x="5471" y="1"/>
                </a:moveTo>
                <a:cubicBezTo>
                  <a:pt x="5373" y="1"/>
                  <a:pt x="5282" y="11"/>
                  <a:pt x="5198" y="31"/>
                </a:cubicBezTo>
                <a:cubicBezTo>
                  <a:pt x="5107" y="92"/>
                  <a:pt x="4955" y="123"/>
                  <a:pt x="4803" y="123"/>
                </a:cubicBezTo>
                <a:cubicBezTo>
                  <a:pt x="4669" y="133"/>
                  <a:pt x="4530" y="137"/>
                  <a:pt x="4389" y="137"/>
                </a:cubicBezTo>
                <a:cubicBezTo>
                  <a:pt x="3920" y="137"/>
                  <a:pt x="3415" y="93"/>
                  <a:pt x="2921" y="93"/>
                </a:cubicBezTo>
                <a:cubicBezTo>
                  <a:pt x="2714" y="93"/>
                  <a:pt x="2509" y="101"/>
                  <a:pt x="2310" y="123"/>
                </a:cubicBezTo>
                <a:cubicBezTo>
                  <a:pt x="1854" y="153"/>
                  <a:pt x="1459" y="275"/>
                  <a:pt x="1155" y="518"/>
                </a:cubicBezTo>
                <a:cubicBezTo>
                  <a:pt x="639" y="1004"/>
                  <a:pt x="304" y="2068"/>
                  <a:pt x="122" y="2949"/>
                </a:cubicBezTo>
                <a:cubicBezTo>
                  <a:pt x="31" y="3375"/>
                  <a:pt x="0" y="3831"/>
                  <a:pt x="0" y="4135"/>
                </a:cubicBezTo>
                <a:cubicBezTo>
                  <a:pt x="0" y="4348"/>
                  <a:pt x="0" y="4469"/>
                  <a:pt x="31" y="4591"/>
                </a:cubicBezTo>
                <a:cubicBezTo>
                  <a:pt x="31" y="4682"/>
                  <a:pt x="122" y="4712"/>
                  <a:pt x="152" y="4804"/>
                </a:cubicBezTo>
                <a:cubicBezTo>
                  <a:pt x="578" y="5199"/>
                  <a:pt x="1702" y="5320"/>
                  <a:pt x="1702" y="5320"/>
                </a:cubicBezTo>
                <a:lnTo>
                  <a:pt x="1702" y="5351"/>
                </a:lnTo>
                <a:cubicBezTo>
                  <a:pt x="1794" y="5442"/>
                  <a:pt x="1946" y="5624"/>
                  <a:pt x="2219" y="5898"/>
                </a:cubicBezTo>
                <a:cubicBezTo>
                  <a:pt x="2907" y="6611"/>
                  <a:pt x="4320" y="7772"/>
                  <a:pt x="6012" y="7772"/>
                </a:cubicBezTo>
                <a:cubicBezTo>
                  <a:pt x="6339" y="7772"/>
                  <a:pt x="6677" y="7729"/>
                  <a:pt x="7022" y="7630"/>
                </a:cubicBezTo>
                <a:cubicBezTo>
                  <a:pt x="6231" y="5503"/>
                  <a:pt x="7326" y="3010"/>
                  <a:pt x="8541" y="1490"/>
                </a:cubicBezTo>
                <a:cubicBezTo>
                  <a:pt x="8572" y="1399"/>
                  <a:pt x="8633" y="1369"/>
                  <a:pt x="8693" y="1369"/>
                </a:cubicBezTo>
                <a:cubicBezTo>
                  <a:pt x="7816" y="821"/>
                  <a:pt x="6371" y="1"/>
                  <a:pt x="5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0"/>
          <p:cNvSpPr/>
          <p:nvPr/>
        </p:nvSpPr>
        <p:spPr>
          <a:xfrm>
            <a:off x="6639625" y="3383588"/>
            <a:ext cx="1090475" cy="551050"/>
          </a:xfrm>
          <a:custGeom>
            <a:avLst/>
            <a:gdLst/>
            <a:ahLst/>
            <a:cxnLst/>
            <a:rect l="l" t="t" r="r" b="b"/>
            <a:pathLst>
              <a:path w="43619" h="22042" extrusionOk="0">
                <a:moveTo>
                  <a:pt x="16373" y="0"/>
                </a:moveTo>
                <a:cubicBezTo>
                  <a:pt x="15919" y="0"/>
                  <a:pt x="15476" y="20"/>
                  <a:pt x="15046" y="67"/>
                </a:cubicBezTo>
                <a:cubicBezTo>
                  <a:pt x="8116" y="675"/>
                  <a:pt x="2949" y="5416"/>
                  <a:pt x="791" y="9125"/>
                </a:cubicBezTo>
                <a:cubicBezTo>
                  <a:pt x="517" y="9580"/>
                  <a:pt x="304" y="10067"/>
                  <a:pt x="122" y="10492"/>
                </a:cubicBezTo>
                <a:cubicBezTo>
                  <a:pt x="0" y="11617"/>
                  <a:pt x="912" y="13137"/>
                  <a:pt x="5988" y="14049"/>
                </a:cubicBezTo>
                <a:cubicBezTo>
                  <a:pt x="13940" y="15512"/>
                  <a:pt x="21591" y="22041"/>
                  <a:pt x="28006" y="22041"/>
                </a:cubicBezTo>
                <a:cubicBezTo>
                  <a:pt x="28654" y="22041"/>
                  <a:pt x="29289" y="21975"/>
                  <a:pt x="29910" y="21830"/>
                </a:cubicBezTo>
                <a:cubicBezTo>
                  <a:pt x="36627" y="20310"/>
                  <a:pt x="43618" y="18760"/>
                  <a:pt x="41703" y="16602"/>
                </a:cubicBezTo>
                <a:cubicBezTo>
                  <a:pt x="39880" y="14474"/>
                  <a:pt x="30974" y="11435"/>
                  <a:pt x="29028" y="9125"/>
                </a:cubicBezTo>
                <a:cubicBezTo>
                  <a:pt x="28481" y="8486"/>
                  <a:pt x="27964" y="7787"/>
                  <a:pt x="27509" y="7088"/>
                </a:cubicBezTo>
                <a:cubicBezTo>
                  <a:pt x="27357" y="6966"/>
                  <a:pt x="27205" y="6875"/>
                  <a:pt x="27083" y="6784"/>
                </a:cubicBezTo>
                <a:cubicBezTo>
                  <a:pt x="26323" y="6207"/>
                  <a:pt x="25837" y="5538"/>
                  <a:pt x="25563" y="4808"/>
                </a:cubicBezTo>
                <a:cubicBezTo>
                  <a:pt x="25218" y="4907"/>
                  <a:pt x="24882" y="4950"/>
                  <a:pt x="24555" y="4950"/>
                </a:cubicBezTo>
                <a:cubicBezTo>
                  <a:pt x="22869" y="4950"/>
                  <a:pt x="21469" y="3789"/>
                  <a:pt x="20730" y="3076"/>
                </a:cubicBezTo>
                <a:cubicBezTo>
                  <a:pt x="20487" y="2802"/>
                  <a:pt x="20274" y="2620"/>
                  <a:pt x="20244" y="2529"/>
                </a:cubicBezTo>
                <a:lnTo>
                  <a:pt x="20244" y="2498"/>
                </a:lnTo>
                <a:cubicBezTo>
                  <a:pt x="20244" y="2498"/>
                  <a:pt x="19119" y="2377"/>
                  <a:pt x="18694" y="1982"/>
                </a:cubicBezTo>
                <a:cubicBezTo>
                  <a:pt x="18663" y="1921"/>
                  <a:pt x="18603" y="1860"/>
                  <a:pt x="18572" y="1769"/>
                </a:cubicBezTo>
                <a:cubicBezTo>
                  <a:pt x="18542" y="1647"/>
                  <a:pt x="18542" y="1526"/>
                  <a:pt x="18542" y="1313"/>
                </a:cubicBezTo>
                <a:cubicBezTo>
                  <a:pt x="18542" y="1009"/>
                  <a:pt x="18572" y="583"/>
                  <a:pt x="18663" y="127"/>
                </a:cubicBezTo>
                <a:cubicBezTo>
                  <a:pt x="17874" y="52"/>
                  <a:pt x="17109" y="0"/>
                  <a:pt x="1637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0"/>
          <p:cNvSpPr/>
          <p:nvPr/>
        </p:nvSpPr>
        <p:spPr>
          <a:xfrm>
            <a:off x="7148450" y="3281463"/>
            <a:ext cx="74025" cy="34325"/>
          </a:xfrm>
          <a:custGeom>
            <a:avLst/>
            <a:gdLst/>
            <a:ahLst/>
            <a:cxnLst/>
            <a:rect l="l" t="t" r="r" b="b"/>
            <a:pathLst>
              <a:path w="2961" h="1373" extrusionOk="0">
                <a:moveTo>
                  <a:pt x="894" y="1"/>
                </a:moveTo>
                <a:cubicBezTo>
                  <a:pt x="373" y="1"/>
                  <a:pt x="0" y="762"/>
                  <a:pt x="499" y="1355"/>
                </a:cubicBezTo>
                <a:cubicBezTo>
                  <a:pt x="666" y="1342"/>
                  <a:pt x="838" y="1338"/>
                  <a:pt x="1014" y="1338"/>
                </a:cubicBezTo>
                <a:cubicBezTo>
                  <a:pt x="1492" y="1338"/>
                  <a:pt x="1993" y="1373"/>
                  <a:pt x="2461" y="1373"/>
                </a:cubicBezTo>
                <a:cubicBezTo>
                  <a:pt x="2633" y="1373"/>
                  <a:pt x="2800" y="1368"/>
                  <a:pt x="2961" y="1355"/>
                </a:cubicBezTo>
                <a:cubicBezTo>
                  <a:pt x="2657" y="1143"/>
                  <a:pt x="2292" y="930"/>
                  <a:pt x="1958" y="656"/>
                </a:cubicBezTo>
                <a:cubicBezTo>
                  <a:pt x="1715" y="504"/>
                  <a:pt x="1532" y="352"/>
                  <a:pt x="1350" y="200"/>
                </a:cubicBezTo>
                <a:cubicBezTo>
                  <a:pt x="1197" y="61"/>
                  <a:pt x="1040" y="1"/>
                  <a:pt x="894" y="1"/>
                </a:cubicBezTo>
                <a:close/>
              </a:path>
            </a:pathLst>
          </a:custGeom>
          <a:solidFill>
            <a:srgbClr val="60A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0"/>
          <p:cNvSpPr/>
          <p:nvPr/>
        </p:nvSpPr>
        <p:spPr>
          <a:xfrm>
            <a:off x="6544625" y="4213513"/>
            <a:ext cx="28150" cy="7625"/>
          </a:xfrm>
          <a:custGeom>
            <a:avLst/>
            <a:gdLst/>
            <a:ahLst/>
            <a:cxnLst/>
            <a:rect l="l" t="t" r="r" b="b"/>
            <a:pathLst>
              <a:path w="1126" h="305" extrusionOk="0">
                <a:moveTo>
                  <a:pt x="1" y="1"/>
                </a:moveTo>
                <a:cubicBezTo>
                  <a:pt x="31" y="92"/>
                  <a:pt x="62" y="183"/>
                  <a:pt x="123" y="305"/>
                </a:cubicBezTo>
                <a:cubicBezTo>
                  <a:pt x="457" y="183"/>
                  <a:pt x="791" y="122"/>
                  <a:pt x="1126" y="1"/>
                </a:cubicBezTo>
                <a:close/>
              </a:path>
            </a:pathLst>
          </a:custGeom>
          <a:solidFill>
            <a:srgbClr val="6BBB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0"/>
          <p:cNvSpPr/>
          <p:nvPr/>
        </p:nvSpPr>
        <p:spPr>
          <a:xfrm>
            <a:off x="7092525" y="2083613"/>
            <a:ext cx="181625" cy="108625"/>
          </a:xfrm>
          <a:custGeom>
            <a:avLst/>
            <a:gdLst/>
            <a:ahLst/>
            <a:cxnLst/>
            <a:rect l="l" t="t" r="r" b="b"/>
            <a:pathLst>
              <a:path w="7265" h="4345" extrusionOk="0">
                <a:moveTo>
                  <a:pt x="1974" y="0"/>
                </a:moveTo>
                <a:cubicBezTo>
                  <a:pt x="1384" y="0"/>
                  <a:pt x="729" y="65"/>
                  <a:pt x="0" y="211"/>
                </a:cubicBezTo>
                <a:cubicBezTo>
                  <a:pt x="0" y="211"/>
                  <a:pt x="4983" y="272"/>
                  <a:pt x="7263" y="4342"/>
                </a:cubicBezTo>
                <a:lnTo>
                  <a:pt x="7263" y="4342"/>
                </a:lnTo>
                <a:cubicBezTo>
                  <a:pt x="7225" y="4227"/>
                  <a:pt x="6735" y="0"/>
                  <a:pt x="1974" y="0"/>
                </a:cubicBezTo>
                <a:close/>
                <a:moveTo>
                  <a:pt x="7263" y="4342"/>
                </a:moveTo>
                <a:lnTo>
                  <a:pt x="7263" y="4342"/>
                </a:lnTo>
                <a:cubicBezTo>
                  <a:pt x="7264" y="4344"/>
                  <a:pt x="7264" y="4345"/>
                  <a:pt x="7265" y="4345"/>
                </a:cubicBezTo>
                <a:lnTo>
                  <a:pt x="7265" y="4345"/>
                </a:lnTo>
                <a:cubicBezTo>
                  <a:pt x="7264" y="4344"/>
                  <a:pt x="7264" y="4343"/>
                  <a:pt x="7263" y="434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0"/>
          <p:cNvSpPr/>
          <p:nvPr/>
        </p:nvSpPr>
        <p:spPr>
          <a:xfrm>
            <a:off x="5031700" y="4299163"/>
            <a:ext cx="601850" cy="537850"/>
          </a:xfrm>
          <a:custGeom>
            <a:avLst/>
            <a:gdLst/>
            <a:ahLst/>
            <a:cxnLst/>
            <a:rect l="l" t="t" r="r" b="b"/>
            <a:pathLst>
              <a:path w="24074" h="21514" extrusionOk="0">
                <a:moveTo>
                  <a:pt x="2230" y="1"/>
                </a:moveTo>
                <a:cubicBezTo>
                  <a:pt x="2149" y="1"/>
                  <a:pt x="2094" y="23"/>
                  <a:pt x="2067" y="70"/>
                </a:cubicBezTo>
                <a:cubicBezTo>
                  <a:pt x="1611" y="800"/>
                  <a:pt x="790" y="2107"/>
                  <a:pt x="942" y="3687"/>
                </a:cubicBezTo>
                <a:cubicBezTo>
                  <a:pt x="973" y="3991"/>
                  <a:pt x="1034" y="4235"/>
                  <a:pt x="1125" y="4478"/>
                </a:cubicBezTo>
                <a:cubicBezTo>
                  <a:pt x="1216" y="4812"/>
                  <a:pt x="1307" y="5055"/>
                  <a:pt x="1338" y="5146"/>
                </a:cubicBezTo>
                <a:cubicBezTo>
                  <a:pt x="1398" y="5146"/>
                  <a:pt x="1398" y="5207"/>
                  <a:pt x="1398" y="5207"/>
                </a:cubicBezTo>
                <a:cubicBezTo>
                  <a:pt x="1398" y="5207"/>
                  <a:pt x="304" y="7153"/>
                  <a:pt x="0" y="9432"/>
                </a:cubicBezTo>
                <a:cubicBezTo>
                  <a:pt x="274" y="14387"/>
                  <a:pt x="8146" y="15815"/>
                  <a:pt x="12098" y="19554"/>
                </a:cubicBezTo>
                <a:cubicBezTo>
                  <a:pt x="13685" y="21060"/>
                  <a:pt x="15944" y="21513"/>
                  <a:pt x="18089" y="21513"/>
                </a:cubicBezTo>
                <a:cubicBezTo>
                  <a:pt x="20791" y="21513"/>
                  <a:pt x="23311" y="20794"/>
                  <a:pt x="24074" y="20557"/>
                </a:cubicBezTo>
                <a:lnTo>
                  <a:pt x="21794" y="9675"/>
                </a:lnTo>
                <a:lnTo>
                  <a:pt x="21399" y="9858"/>
                </a:lnTo>
                <a:cubicBezTo>
                  <a:pt x="21399" y="9858"/>
                  <a:pt x="20507" y="10114"/>
                  <a:pt x="19417" y="10114"/>
                </a:cubicBezTo>
                <a:cubicBezTo>
                  <a:pt x="18872" y="10114"/>
                  <a:pt x="18278" y="10050"/>
                  <a:pt x="17721" y="9858"/>
                </a:cubicBezTo>
                <a:cubicBezTo>
                  <a:pt x="16127" y="9278"/>
                  <a:pt x="3875" y="1"/>
                  <a:pt x="22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0"/>
          <p:cNvSpPr/>
          <p:nvPr/>
        </p:nvSpPr>
        <p:spPr>
          <a:xfrm>
            <a:off x="6629750" y="3552813"/>
            <a:ext cx="1650500" cy="533075"/>
          </a:xfrm>
          <a:custGeom>
            <a:avLst/>
            <a:gdLst/>
            <a:ahLst/>
            <a:cxnLst/>
            <a:rect l="l" t="t" r="r" b="b"/>
            <a:pathLst>
              <a:path w="66020" h="21323" extrusionOk="0">
                <a:moveTo>
                  <a:pt x="64868" y="1"/>
                </a:moveTo>
                <a:cubicBezTo>
                  <a:pt x="64450" y="1"/>
                  <a:pt x="63859" y="281"/>
                  <a:pt x="62950" y="1018"/>
                </a:cubicBezTo>
                <a:cubicBezTo>
                  <a:pt x="62707" y="1231"/>
                  <a:pt x="62463" y="1413"/>
                  <a:pt x="62190" y="1565"/>
                </a:cubicBezTo>
                <a:cubicBezTo>
                  <a:pt x="61347" y="2077"/>
                  <a:pt x="60579" y="2261"/>
                  <a:pt x="59904" y="2261"/>
                </a:cubicBezTo>
                <a:cubicBezTo>
                  <a:pt x="59215" y="2261"/>
                  <a:pt x="58623" y="2069"/>
                  <a:pt x="58147" y="1839"/>
                </a:cubicBezTo>
                <a:cubicBezTo>
                  <a:pt x="57479" y="3815"/>
                  <a:pt x="56415" y="5030"/>
                  <a:pt x="54257" y="6854"/>
                </a:cubicBezTo>
                <a:cubicBezTo>
                  <a:pt x="53632" y="7379"/>
                  <a:pt x="52513" y="7616"/>
                  <a:pt x="51087" y="7616"/>
                </a:cubicBezTo>
                <a:cubicBezTo>
                  <a:pt x="50779" y="7616"/>
                  <a:pt x="50457" y="7605"/>
                  <a:pt x="50123" y="7584"/>
                </a:cubicBezTo>
                <a:cubicBezTo>
                  <a:pt x="50001" y="7553"/>
                  <a:pt x="49880" y="7553"/>
                  <a:pt x="49788" y="7553"/>
                </a:cubicBezTo>
                <a:cubicBezTo>
                  <a:pt x="49272" y="7492"/>
                  <a:pt x="48755" y="7432"/>
                  <a:pt x="48177" y="7340"/>
                </a:cubicBezTo>
                <a:cubicBezTo>
                  <a:pt x="46992" y="7188"/>
                  <a:pt x="45715" y="6945"/>
                  <a:pt x="44378" y="6581"/>
                </a:cubicBezTo>
                <a:cubicBezTo>
                  <a:pt x="44165" y="6520"/>
                  <a:pt x="43922" y="6489"/>
                  <a:pt x="43709" y="6398"/>
                </a:cubicBezTo>
                <a:cubicBezTo>
                  <a:pt x="41126" y="5729"/>
                  <a:pt x="38420" y="4848"/>
                  <a:pt x="35958" y="3936"/>
                </a:cubicBezTo>
                <a:cubicBezTo>
                  <a:pt x="35685" y="3815"/>
                  <a:pt x="35411" y="3754"/>
                  <a:pt x="35138" y="3632"/>
                </a:cubicBezTo>
                <a:cubicBezTo>
                  <a:pt x="33223" y="2872"/>
                  <a:pt x="31429" y="2112"/>
                  <a:pt x="30062" y="1474"/>
                </a:cubicBezTo>
                <a:cubicBezTo>
                  <a:pt x="29940" y="1383"/>
                  <a:pt x="29818" y="1352"/>
                  <a:pt x="29758" y="1322"/>
                </a:cubicBezTo>
                <a:cubicBezTo>
                  <a:pt x="28998" y="927"/>
                  <a:pt x="28390" y="623"/>
                  <a:pt x="27934" y="319"/>
                </a:cubicBezTo>
                <a:lnTo>
                  <a:pt x="27934" y="319"/>
                </a:lnTo>
                <a:cubicBezTo>
                  <a:pt x="28390" y="1018"/>
                  <a:pt x="28907" y="1687"/>
                  <a:pt x="29454" y="2325"/>
                </a:cubicBezTo>
                <a:cubicBezTo>
                  <a:pt x="31399" y="4666"/>
                  <a:pt x="40305" y="7705"/>
                  <a:pt x="42129" y="9833"/>
                </a:cubicBezTo>
                <a:cubicBezTo>
                  <a:pt x="43952" y="11961"/>
                  <a:pt x="37022" y="13511"/>
                  <a:pt x="30244" y="15061"/>
                </a:cubicBezTo>
                <a:cubicBezTo>
                  <a:pt x="29636" y="15201"/>
                  <a:pt x="29015" y="15265"/>
                  <a:pt x="28381" y="15265"/>
                </a:cubicBezTo>
                <a:cubicBezTo>
                  <a:pt x="21977" y="15265"/>
                  <a:pt x="14291" y="8718"/>
                  <a:pt x="6353" y="7280"/>
                </a:cubicBezTo>
                <a:cubicBezTo>
                  <a:pt x="1246" y="6337"/>
                  <a:pt x="335" y="4818"/>
                  <a:pt x="456" y="3693"/>
                </a:cubicBezTo>
                <a:lnTo>
                  <a:pt x="456" y="3693"/>
                </a:lnTo>
                <a:cubicBezTo>
                  <a:pt x="152" y="4453"/>
                  <a:pt x="0" y="5152"/>
                  <a:pt x="31" y="5638"/>
                </a:cubicBezTo>
                <a:cubicBezTo>
                  <a:pt x="335" y="9134"/>
                  <a:pt x="10517" y="12812"/>
                  <a:pt x="15958" y="15061"/>
                </a:cubicBezTo>
                <a:cubicBezTo>
                  <a:pt x="19241" y="16398"/>
                  <a:pt x="21125" y="18404"/>
                  <a:pt x="22159" y="19772"/>
                </a:cubicBezTo>
                <a:cubicBezTo>
                  <a:pt x="22827" y="20684"/>
                  <a:pt x="23101" y="21322"/>
                  <a:pt x="23101" y="21322"/>
                </a:cubicBezTo>
                <a:cubicBezTo>
                  <a:pt x="23101" y="21322"/>
                  <a:pt x="32493" y="20927"/>
                  <a:pt x="44317" y="18222"/>
                </a:cubicBezTo>
                <a:cubicBezTo>
                  <a:pt x="46354" y="17766"/>
                  <a:pt x="48147" y="17341"/>
                  <a:pt x="49697" y="16915"/>
                </a:cubicBezTo>
                <a:cubicBezTo>
                  <a:pt x="60153" y="14240"/>
                  <a:pt x="60670" y="12629"/>
                  <a:pt x="62251" y="9894"/>
                </a:cubicBezTo>
                <a:cubicBezTo>
                  <a:pt x="64226" y="6459"/>
                  <a:pt x="63619" y="4119"/>
                  <a:pt x="63618" y="4118"/>
                </a:cubicBezTo>
                <a:lnTo>
                  <a:pt x="63618" y="4118"/>
                </a:lnTo>
                <a:cubicBezTo>
                  <a:pt x="63705" y="4169"/>
                  <a:pt x="63795" y="4192"/>
                  <a:pt x="63887" y="4192"/>
                </a:cubicBezTo>
                <a:cubicBezTo>
                  <a:pt x="64733" y="4192"/>
                  <a:pt x="65746" y="2264"/>
                  <a:pt x="65746" y="2264"/>
                </a:cubicBezTo>
                <a:cubicBezTo>
                  <a:pt x="65746" y="2264"/>
                  <a:pt x="66020" y="623"/>
                  <a:pt x="65290" y="167"/>
                </a:cubicBezTo>
                <a:cubicBezTo>
                  <a:pt x="65290" y="137"/>
                  <a:pt x="65229" y="137"/>
                  <a:pt x="65229" y="137"/>
                </a:cubicBezTo>
                <a:cubicBezTo>
                  <a:pt x="65199" y="137"/>
                  <a:pt x="65199" y="106"/>
                  <a:pt x="65169" y="106"/>
                </a:cubicBezTo>
                <a:lnTo>
                  <a:pt x="65138" y="45"/>
                </a:lnTo>
                <a:cubicBezTo>
                  <a:pt x="65057" y="16"/>
                  <a:pt x="64967" y="1"/>
                  <a:pt x="6486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0"/>
          <p:cNvSpPr/>
          <p:nvPr/>
        </p:nvSpPr>
        <p:spPr>
          <a:xfrm>
            <a:off x="6826550" y="1498763"/>
            <a:ext cx="571475" cy="412325"/>
          </a:xfrm>
          <a:custGeom>
            <a:avLst/>
            <a:gdLst/>
            <a:ahLst/>
            <a:cxnLst/>
            <a:rect l="l" t="t" r="r" b="b"/>
            <a:pathLst>
              <a:path w="22859" h="16493" extrusionOk="0">
                <a:moveTo>
                  <a:pt x="10472" y="0"/>
                </a:moveTo>
                <a:cubicBezTo>
                  <a:pt x="7618" y="0"/>
                  <a:pt x="4803" y="1926"/>
                  <a:pt x="2068" y="5550"/>
                </a:cubicBezTo>
                <a:cubicBezTo>
                  <a:pt x="1338" y="6553"/>
                  <a:pt x="882" y="7495"/>
                  <a:pt x="669" y="8437"/>
                </a:cubicBezTo>
                <a:cubicBezTo>
                  <a:pt x="1" y="11720"/>
                  <a:pt x="1946" y="14699"/>
                  <a:pt x="3496" y="16492"/>
                </a:cubicBezTo>
                <a:cubicBezTo>
                  <a:pt x="3375" y="16310"/>
                  <a:pt x="1429" y="12997"/>
                  <a:pt x="1642" y="9775"/>
                </a:cubicBezTo>
                <a:cubicBezTo>
                  <a:pt x="1703" y="8012"/>
                  <a:pt x="2432" y="6310"/>
                  <a:pt x="4347" y="5094"/>
                </a:cubicBezTo>
                <a:cubicBezTo>
                  <a:pt x="7873" y="2788"/>
                  <a:pt x="9769" y="1372"/>
                  <a:pt x="11822" y="1372"/>
                </a:cubicBezTo>
                <a:cubicBezTo>
                  <a:pt x="12990" y="1372"/>
                  <a:pt x="14208" y="1831"/>
                  <a:pt x="15807" y="2845"/>
                </a:cubicBezTo>
                <a:cubicBezTo>
                  <a:pt x="20214" y="5671"/>
                  <a:pt x="19150" y="6158"/>
                  <a:pt x="22858" y="6431"/>
                </a:cubicBezTo>
                <a:cubicBezTo>
                  <a:pt x="20822" y="6067"/>
                  <a:pt x="18785" y="5246"/>
                  <a:pt x="16901" y="3301"/>
                </a:cubicBezTo>
                <a:cubicBezTo>
                  <a:pt x="14747" y="1069"/>
                  <a:pt x="12599" y="0"/>
                  <a:pt x="10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0"/>
          <p:cNvSpPr/>
          <p:nvPr/>
        </p:nvSpPr>
        <p:spPr>
          <a:xfrm>
            <a:off x="6890375" y="1960388"/>
            <a:ext cx="75275" cy="122425"/>
          </a:xfrm>
          <a:custGeom>
            <a:avLst/>
            <a:gdLst/>
            <a:ahLst/>
            <a:cxnLst/>
            <a:rect l="l" t="t" r="r" b="b"/>
            <a:pathLst>
              <a:path w="3011" h="4897" extrusionOk="0">
                <a:moveTo>
                  <a:pt x="2642" y="1"/>
                </a:moveTo>
                <a:lnTo>
                  <a:pt x="2642" y="1"/>
                </a:lnTo>
                <a:cubicBezTo>
                  <a:pt x="2640" y="1"/>
                  <a:pt x="2639" y="4"/>
                  <a:pt x="2640" y="10"/>
                </a:cubicBezTo>
                <a:lnTo>
                  <a:pt x="2640" y="10"/>
                </a:lnTo>
                <a:cubicBezTo>
                  <a:pt x="2642" y="8"/>
                  <a:pt x="2644" y="5"/>
                  <a:pt x="2645" y="3"/>
                </a:cubicBezTo>
                <a:cubicBezTo>
                  <a:pt x="2644" y="1"/>
                  <a:pt x="2643" y="1"/>
                  <a:pt x="2642" y="1"/>
                </a:cubicBezTo>
                <a:close/>
                <a:moveTo>
                  <a:pt x="2640" y="10"/>
                </a:moveTo>
                <a:cubicBezTo>
                  <a:pt x="1574" y="1522"/>
                  <a:pt x="681" y="3149"/>
                  <a:pt x="46" y="4779"/>
                </a:cubicBezTo>
                <a:lnTo>
                  <a:pt x="46" y="4779"/>
                </a:lnTo>
                <a:cubicBezTo>
                  <a:pt x="97" y="4692"/>
                  <a:pt x="171" y="4627"/>
                  <a:pt x="214" y="4562"/>
                </a:cubicBezTo>
                <a:cubicBezTo>
                  <a:pt x="487" y="4228"/>
                  <a:pt x="882" y="3802"/>
                  <a:pt x="1338" y="3590"/>
                </a:cubicBezTo>
                <a:cubicBezTo>
                  <a:pt x="1946" y="2252"/>
                  <a:pt x="2585" y="1219"/>
                  <a:pt x="3010" y="611"/>
                </a:cubicBezTo>
                <a:cubicBezTo>
                  <a:pt x="2754" y="303"/>
                  <a:pt x="2649" y="60"/>
                  <a:pt x="2640" y="10"/>
                </a:cubicBezTo>
                <a:close/>
                <a:moveTo>
                  <a:pt x="46" y="4779"/>
                </a:moveTo>
                <a:lnTo>
                  <a:pt x="46" y="4779"/>
                </a:lnTo>
                <a:cubicBezTo>
                  <a:pt x="26" y="4814"/>
                  <a:pt x="10" y="4853"/>
                  <a:pt x="1" y="4897"/>
                </a:cubicBezTo>
                <a:cubicBezTo>
                  <a:pt x="16" y="4857"/>
                  <a:pt x="31" y="4818"/>
                  <a:pt x="46" y="4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0"/>
          <p:cNvSpPr/>
          <p:nvPr/>
        </p:nvSpPr>
        <p:spPr>
          <a:xfrm>
            <a:off x="6851625" y="2063038"/>
            <a:ext cx="65375" cy="193800"/>
          </a:xfrm>
          <a:custGeom>
            <a:avLst/>
            <a:gdLst/>
            <a:ahLst/>
            <a:cxnLst/>
            <a:rect l="l" t="t" r="r" b="b"/>
            <a:pathLst>
              <a:path w="2615" h="7752" extrusionOk="0">
                <a:moveTo>
                  <a:pt x="2615" y="0"/>
                </a:moveTo>
                <a:lnTo>
                  <a:pt x="2615" y="0"/>
                </a:lnTo>
                <a:cubicBezTo>
                  <a:pt x="2311" y="31"/>
                  <a:pt x="2007" y="183"/>
                  <a:pt x="1764" y="396"/>
                </a:cubicBezTo>
                <a:cubicBezTo>
                  <a:pt x="1673" y="547"/>
                  <a:pt x="1581" y="639"/>
                  <a:pt x="1551" y="730"/>
                </a:cubicBezTo>
                <a:lnTo>
                  <a:pt x="1551" y="760"/>
                </a:lnTo>
                <a:cubicBezTo>
                  <a:pt x="1065" y="2067"/>
                  <a:pt x="670" y="3313"/>
                  <a:pt x="396" y="4590"/>
                </a:cubicBezTo>
                <a:cubicBezTo>
                  <a:pt x="183" y="5654"/>
                  <a:pt x="31" y="6718"/>
                  <a:pt x="1" y="7751"/>
                </a:cubicBezTo>
                <a:cubicBezTo>
                  <a:pt x="92" y="7736"/>
                  <a:pt x="206" y="7728"/>
                  <a:pt x="328" y="7728"/>
                </a:cubicBezTo>
                <a:cubicBezTo>
                  <a:pt x="449" y="7728"/>
                  <a:pt x="578" y="7736"/>
                  <a:pt x="700" y="7751"/>
                </a:cubicBezTo>
                <a:cubicBezTo>
                  <a:pt x="791" y="4803"/>
                  <a:pt x="1673" y="2098"/>
                  <a:pt x="2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0"/>
          <p:cNvSpPr/>
          <p:nvPr/>
        </p:nvSpPr>
        <p:spPr>
          <a:xfrm>
            <a:off x="6890375" y="2074438"/>
            <a:ext cx="5350" cy="8375"/>
          </a:xfrm>
          <a:custGeom>
            <a:avLst/>
            <a:gdLst/>
            <a:ahLst/>
            <a:cxnLst/>
            <a:rect l="l" t="t" r="r" b="b"/>
            <a:pathLst>
              <a:path w="214" h="335" extrusionOk="0">
                <a:moveTo>
                  <a:pt x="214" y="0"/>
                </a:moveTo>
                <a:cubicBezTo>
                  <a:pt x="123" y="91"/>
                  <a:pt x="31" y="183"/>
                  <a:pt x="1" y="335"/>
                </a:cubicBezTo>
                <a:cubicBezTo>
                  <a:pt x="31" y="274"/>
                  <a:pt x="123" y="152"/>
                  <a:pt x="214" y="0"/>
                </a:cubicBezTo>
                <a:close/>
              </a:path>
            </a:pathLst>
          </a:custGeom>
          <a:solidFill>
            <a:srgbClr val="162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0"/>
          <p:cNvSpPr/>
          <p:nvPr/>
        </p:nvSpPr>
        <p:spPr>
          <a:xfrm>
            <a:off x="6895700" y="2048588"/>
            <a:ext cx="28150" cy="25100"/>
          </a:xfrm>
          <a:custGeom>
            <a:avLst/>
            <a:gdLst/>
            <a:ahLst/>
            <a:cxnLst/>
            <a:rect l="l" t="t" r="r" b="b"/>
            <a:pathLst>
              <a:path w="1126" h="1004" extrusionOk="0">
                <a:moveTo>
                  <a:pt x="1125" y="1"/>
                </a:moveTo>
                <a:lnTo>
                  <a:pt x="1125" y="1"/>
                </a:lnTo>
                <a:cubicBezTo>
                  <a:pt x="669" y="274"/>
                  <a:pt x="244" y="700"/>
                  <a:pt x="1" y="1004"/>
                </a:cubicBezTo>
                <a:cubicBezTo>
                  <a:pt x="244" y="761"/>
                  <a:pt x="548" y="609"/>
                  <a:pt x="852" y="578"/>
                </a:cubicBezTo>
                <a:cubicBezTo>
                  <a:pt x="913" y="396"/>
                  <a:pt x="1034" y="244"/>
                  <a:pt x="1125" y="1"/>
                </a:cubicBezTo>
                <a:close/>
              </a:path>
            </a:pathLst>
          </a:custGeom>
          <a:solidFill>
            <a:srgbClr val="162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0"/>
          <p:cNvSpPr/>
          <p:nvPr/>
        </p:nvSpPr>
        <p:spPr>
          <a:xfrm>
            <a:off x="6850125" y="2309988"/>
            <a:ext cx="221900" cy="326800"/>
          </a:xfrm>
          <a:custGeom>
            <a:avLst/>
            <a:gdLst/>
            <a:ahLst/>
            <a:cxnLst/>
            <a:rect l="l" t="t" r="r" b="b"/>
            <a:pathLst>
              <a:path w="8876" h="13072" extrusionOk="0">
                <a:moveTo>
                  <a:pt x="0" y="1"/>
                </a:moveTo>
                <a:cubicBezTo>
                  <a:pt x="304" y="6323"/>
                  <a:pt x="3587" y="11582"/>
                  <a:pt x="8876" y="13071"/>
                </a:cubicBezTo>
                <a:cubicBezTo>
                  <a:pt x="4012" y="10518"/>
                  <a:pt x="1216" y="6354"/>
                  <a:pt x="821" y="31"/>
                </a:cubicBezTo>
                <a:cubicBezTo>
                  <a:pt x="732" y="40"/>
                  <a:pt x="645" y="44"/>
                  <a:pt x="561" y="44"/>
                </a:cubicBezTo>
                <a:cubicBezTo>
                  <a:pt x="359" y="44"/>
                  <a:pt x="172" y="2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0"/>
          <p:cNvSpPr/>
          <p:nvPr/>
        </p:nvSpPr>
        <p:spPr>
          <a:xfrm>
            <a:off x="7619125" y="2411813"/>
            <a:ext cx="260675" cy="326800"/>
          </a:xfrm>
          <a:custGeom>
            <a:avLst/>
            <a:gdLst/>
            <a:ahLst/>
            <a:cxnLst/>
            <a:rect l="l" t="t" r="r" b="b"/>
            <a:pathLst>
              <a:path w="10427" h="13072" extrusionOk="0">
                <a:moveTo>
                  <a:pt x="10031" y="1"/>
                </a:moveTo>
                <a:cubicBezTo>
                  <a:pt x="10031" y="1"/>
                  <a:pt x="8542" y="974"/>
                  <a:pt x="6748" y="2341"/>
                </a:cubicBezTo>
                <a:cubicBezTo>
                  <a:pt x="5107" y="3618"/>
                  <a:pt x="3222" y="5199"/>
                  <a:pt x="1976" y="6688"/>
                </a:cubicBezTo>
                <a:cubicBezTo>
                  <a:pt x="0" y="9028"/>
                  <a:pt x="2675" y="11855"/>
                  <a:pt x="4043" y="13071"/>
                </a:cubicBezTo>
                <a:lnTo>
                  <a:pt x="4712" y="12615"/>
                </a:lnTo>
                <a:cubicBezTo>
                  <a:pt x="4712" y="12615"/>
                  <a:pt x="1247" y="9120"/>
                  <a:pt x="2584" y="7569"/>
                </a:cubicBezTo>
                <a:cubicBezTo>
                  <a:pt x="3891" y="5989"/>
                  <a:pt x="9940" y="730"/>
                  <a:pt x="9909" y="700"/>
                </a:cubicBezTo>
                <a:lnTo>
                  <a:pt x="10426" y="62"/>
                </a:lnTo>
                <a:cubicBezTo>
                  <a:pt x="10183" y="31"/>
                  <a:pt x="10031" y="1"/>
                  <a:pt x="10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0"/>
          <p:cNvSpPr/>
          <p:nvPr/>
        </p:nvSpPr>
        <p:spPr>
          <a:xfrm>
            <a:off x="7532500" y="2601788"/>
            <a:ext cx="69175" cy="132250"/>
          </a:xfrm>
          <a:custGeom>
            <a:avLst/>
            <a:gdLst/>
            <a:ahLst/>
            <a:cxnLst/>
            <a:rect l="l" t="t" r="r" b="b"/>
            <a:pathLst>
              <a:path w="2767" h="5290" extrusionOk="0">
                <a:moveTo>
                  <a:pt x="2554" y="1"/>
                </a:moveTo>
                <a:cubicBezTo>
                  <a:pt x="1490" y="670"/>
                  <a:pt x="183" y="1825"/>
                  <a:pt x="456" y="2888"/>
                </a:cubicBezTo>
                <a:cubicBezTo>
                  <a:pt x="791" y="4135"/>
                  <a:pt x="1551" y="4226"/>
                  <a:pt x="1885" y="5290"/>
                </a:cubicBezTo>
                <a:cubicBezTo>
                  <a:pt x="1733" y="4803"/>
                  <a:pt x="1338" y="3679"/>
                  <a:pt x="730" y="2858"/>
                </a:cubicBezTo>
                <a:cubicBezTo>
                  <a:pt x="0" y="1825"/>
                  <a:pt x="2341" y="426"/>
                  <a:pt x="2766" y="214"/>
                </a:cubicBezTo>
                <a:lnTo>
                  <a:pt x="25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0"/>
          <p:cNvSpPr/>
          <p:nvPr/>
        </p:nvSpPr>
        <p:spPr>
          <a:xfrm>
            <a:off x="6285525" y="3314038"/>
            <a:ext cx="731025" cy="898750"/>
          </a:xfrm>
          <a:custGeom>
            <a:avLst/>
            <a:gdLst/>
            <a:ahLst/>
            <a:cxnLst/>
            <a:rect l="l" t="t" r="r" b="b"/>
            <a:pathLst>
              <a:path w="29241" h="35950" extrusionOk="0">
                <a:moveTo>
                  <a:pt x="15825" y="0"/>
                </a:moveTo>
                <a:cubicBezTo>
                  <a:pt x="12260" y="0"/>
                  <a:pt x="8768" y="831"/>
                  <a:pt x="6474" y="3396"/>
                </a:cubicBezTo>
                <a:cubicBezTo>
                  <a:pt x="0" y="10630"/>
                  <a:pt x="9483" y="32120"/>
                  <a:pt x="9666" y="32332"/>
                </a:cubicBezTo>
                <a:cubicBezTo>
                  <a:pt x="9818" y="32515"/>
                  <a:pt x="10882" y="34916"/>
                  <a:pt x="11338" y="35949"/>
                </a:cubicBezTo>
                <a:lnTo>
                  <a:pt x="11550" y="35949"/>
                </a:lnTo>
                <a:cubicBezTo>
                  <a:pt x="13617" y="35342"/>
                  <a:pt x="15715" y="34764"/>
                  <a:pt x="17812" y="34187"/>
                </a:cubicBezTo>
                <a:cubicBezTo>
                  <a:pt x="20152" y="33548"/>
                  <a:pt x="22523" y="32940"/>
                  <a:pt x="24833" y="32302"/>
                </a:cubicBezTo>
                <a:lnTo>
                  <a:pt x="23162" y="21876"/>
                </a:lnTo>
                <a:cubicBezTo>
                  <a:pt x="18541" y="19901"/>
                  <a:pt x="14043" y="17530"/>
                  <a:pt x="13860" y="15189"/>
                </a:cubicBezTo>
                <a:cubicBezTo>
                  <a:pt x="13617" y="12575"/>
                  <a:pt x="18572" y="5371"/>
                  <a:pt x="26475" y="3305"/>
                </a:cubicBezTo>
                <a:cubicBezTo>
                  <a:pt x="27356" y="3031"/>
                  <a:pt x="28298" y="2879"/>
                  <a:pt x="29241" y="2818"/>
                </a:cubicBezTo>
                <a:cubicBezTo>
                  <a:pt x="28967" y="2720"/>
                  <a:pt x="22276" y="0"/>
                  <a:pt x="15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0"/>
          <p:cNvSpPr/>
          <p:nvPr/>
        </p:nvSpPr>
        <p:spPr>
          <a:xfrm>
            <a:off x="7249825" y="2528788"/>
            <a:ext cx="787275" cy="1004650"/>
          </a:xfrm>
          <a:custGeom>
            <a:avLst/>
            <a:gdLst/>
            <a:ahLst/>
            <a:cxnLst/>
            <a:rect l="l" t="t" r="r" b="b"/>
            <a:pathLst>
              <a:path w="31491" h="40186" extrusionOk="0">
                <a:moveTo>
                  <a:pt x="27779" y="1"/>
                </a:moveTo>
                <a:cubicBezTo>
                  <a:pt x="25048" y="1"/>
                  <a:pt x="21818" y="1284"/>
                  <a:pt x="20456" y="6751"/>
                </a:cubicBezTo>
                <a:cubicBezTo>
                  <a:pt x="20456" y="6781"/>
                  <a:pt x="20426" y="6872"/>
                  <a:pt x="20426" y="6933"/>
                </a:cubicBezTo>
                <a:cubicBezTo>
                  <a:pt x="18359" y="15961"/>
                  <a:pt x="18542" y="28666"/>
                  <a:pt x="16535" y="32313"/>
                </a:cubicBezTo>
                <a:cubicBezTo>
                  <a:pt x="16201" y="32982"/>
                  <a:pt x="15776" y="33347"/>
                  <a:pt x="15289" y="33347"/>
                </a:cubicBezTo>
                <a:cubicBezTo>
                  <a:pt x="15210" y="33350"/>
                  <a:pt x="15128" y="33351"/>
                  <a:pt x="15045" y="33351"/>
                </a:cubicBezTo>
                <a:cubicBezTo>
                  <a:pt x="12533" y="33351"/>
                  <a:pt x="8129" y="32093"/>
                  <a:pt x="5229" y="32093"/>
                </a:cubicBezTo>
                <a:cubicBezTo>
                  <a:pt x="4154" y="32093"/>
                  <a:pt x="3286" y="32266"/>
                  <a:pt x="2797" y="32739"/>
                </a:cubicBezTo>
                <a:lnTo>
                  <a:pt x="2675" y="32860"/>
                </a:lnTo>
                <a:cubicBezTo>
                  <a:pt x="1216" y="34654"/>
                  <a:pt x="0" y="37754"/>
                  <a:pt x="1763" y="40064"/>
                </a:cubicBezTo>
                <a:lnTo>
                  <a:pt x="2189" y="40186"/>
                </a:lnTo>
                <a:cubicBezTo>
                  <a:pt x="274" y="37785"/>
                  <a:pt x="3101" y="34745"/>
                  <a:pt x="3496" y="33316"/>
                </a:cubicBezTo>
                <a:cubicBezTo>
                  <a:pt x="3596" y="32972"/>
                  <a:pt x="4341" y="32849"/>
                  <a:pt x="5440" y="32849"/>
                </a:cubicBezTo>
                <a:cubicBezTo>
                  <a:pt x="8135" y="32849"/>
                  <a:pt x="12958" y="33587"/>
                  <a:pt x="15603" y="33587"/>
                </a:cubicBezTo>
                <a:cubicBezTo>
                  <a:pt x="16443" y="33587"/>
                  <a:pt x="17063" y="33512"/>
                  <a:pt x="17326" y="33316"/>
                </a:cubicBezTo>
                <a:cubicBezTo>
                  <a:pt x="18785" y="32253"/>
                  <a:pt x="19757" y="17024"/>
                  <a:pt x="21551" y="7328"/>
                </a:cubicBezTo>
                <a:cubicBezTo>
                  <a:pt x="22650" y="1396"/>
                  <a:pt x="26125" y="250"/>
                  <a:pt x="28659" y="250"/>
                </a:cubicBezTo>
                <a:cubicBezTo>
                  <a:pt x="30189" y="250"/>
                  <a:pt x="31376" y="668"/>
                  <a:pt x="31490" y="702"/>
                </a:cubicBezTo>
                <a:cubicBezTo>
                  <a:pt x="30691" y="407"/>
                  <a:pt x="29314" y="1"/>
                  <a:pt x="277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0"/>
          <p:cNvSpPr/>
          <p:nvPr/>
        </p:nvSpPr>
        <p:spPr>
          <a:xfrm>
            <a:off x="7324275" y="2778088"/>
            <a:ext cx="235600" cy="478750"/>
          </a:xfrm>
          <a:custGeom>
            <a:avLst/>
            <a:gdLst/>
            <a:ahLst/>
            <a:cxnLst/>
            <a:rect l="l" t="t" r="r" b="b"/>
            <a:pathLst>
              <a:path w="9424" h="19150" extrusionOk="0">
                <a:moveTo>
                  <a:pt x="9424" y="1"/>
                </a:moveTo>
                <a:cubicBezTo>
                  <a:pt x="8937" y="244"/>
                  <a:pt x="8360" y="669"/>
                  <a:pt x="7752" y="1338"/>
                </a:cubicBezTo>
                <a:cubicBezTo>
                  <a:pt x="3223" y="6809"/>
                  <a:pt x="730" y="16171"/>
                  <a:pt x="1" y="19150"/>
                </a:cubicBezTo>
                <a:lnTo>
                  <a:pt x="396" y="19119"/>
                </a:lnTo>
                <a:cubicBezTo>
                  <a:pt x="396" y="19119"/>
                  <a:pt x="2281" y="11521"/>
                  <a:pt x="4803" y="6688"/>
                </a:cubicBezTo>
                <a:cubicBezTo>
                  <a:pt x="7144" y="2219"/>
                  <a:pt x="8603" y="426"/>
                  <a:pt x="9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0"/>
          <p:cNvSpPr/>
          <p:nvPr/>
        </p:nvSpPr>
        <p:spPr>
          <a:xfrm>
            <a:off x="7411675" y="2738588"/>
            <a:ext cx="170250" cy="518250"/>
          </a:xfrm>
          <a:custGeom>
            <a:avLst/>
            <a:gdLst/>
            <a:ahLst/>
            <a:cxnLst/>
            <a:rect l="l" t="t" r="r" b="b"/>
            <a:pathLst>
              <a:path w="6810" h="20730" extrusionOk="0">
                <a:moveTo>
                  <a:pt x="6809" y="0"/>
                </a:moveTo>
                <a:lnTo>
                  <a:pt x="6809" y="0"/>
                </a:lnTo>
                <a:cubicBezTo>
                  <a:pt x="6807" y="4"/>
                  <a:pt x="183" y="14408"/>
                  <a:pt x="0" y="20669"/>
                </a:cubicBezTo>
                <a:lnTo>
                  <a:pt x="1034" y="20730"/>
                </a:lnTo>
                <a:cubicBezTo>
                  <a:pt x="1034" y="20730"/>
                  <a:pt x="4013" y="6565"/>
                  <a:pt x="68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0"/>
          <p:cNvSpPr/>
          <p:nvPr/>
        </p:nvSpPr>
        <p:spPr>
          <a:xfrm>
            <a:off x="5565900" y="4046338"/>
            <a:ext cx="1641375" cy="481050"/>
          </a:xfrm>
          <a:custGeom>
            <a:avLst/>
            <a:gdLst/>
            <a:ahLst/>
            <a:cxnLst/>
            <a:rect l="l" t="t" r="r" b="b"/>
            <a:pathLst>
              <a:path w="65655" h="19242" extrusionOk="0">
                <a:moveTo>
                  <a:pt x="64713" y="1"/>
                </a:moveTo>
                <a:lnTo>
                  <a:pt x="0" y="18025"/>
                </a:lnTo>
                <a:lnTo>
                  <a:pt x="274" y="19241"/>
                </a:lnTo>
                <a:lnTo>
                  <a:pt x="32341" y="11430"/>
                </a:lnTo>
                <a:cubicBezTo>
                  <a:pt x="32341" y="11430"/>
                  <a:pt x="35533" y="15472"/>
                  <a:pt x="41977" y="16597"/>
                </a:cubicBezTo>
                <a:cubicBezTo>
                  <a:pt x="41977" y="16597"/>
                  <a:pt x="32949" y="10974"/>
                  <a:pt x="38390" y="9119"/>
                </a:cubicBezTo>
                <a:cubicBezTo>
                  <a:pt x="43831" y="7296"/>
                  <a:pt x="65655" y="1551"/>
                  <a:pt x="65655" y="1551"/>
                </a:cubicBezTo>
                <a:lnTo>
                  <a:pt x="647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0"/>
          <p:cNvSpPr/>
          <p:nvPr/>
        </p:nvSpPr>
        <p:spPr>
          <a:xfrm>
            <a:off x="5047650" y="4275063"/>
            <a:ext cx="528900" cy="277400"/>
          </a:xfrm>
          <a:custGeom>
            <a:avLst/>
            <a:gdLst/>
            <a:ahLst/>
            <a:cxnLst/>
            <a:rect l="l" t="t" r="r" b="b"/>
            <a:pathLst>
              <a:path w="21156" h="11096" extrusionOk="0">
                <a:moveTo>
                  <a:pt x="1520" y="1"/>
                </a:moveTo>
                <a:cubicBezTo>
                  <a:pt x="1429" y="1"/>
                  <a:pt x="1368" y="1"/>
                  <a:pt x="1277" y="31"/>
                </a:cubicBezTo>
                <a:cubicBezTo>
                  <a:pt x="1216" y="31"/>
                  <a:pt x="1186" y="92"/>
                  <a:pt x="1095" y="122"/>
                </a:cubicBezTo>
                <a:cubicBezTo>
                  <a:pt x="1095" y="153"/>
                  <a:pt x="1064" y="153"/>
                  <a:pt x="1064" y="153"/>
                </a:cubicBezTo>
                <a:cubicBezTo>
                  <a:pt x="1034" y="214"/>
                  <a:pt x="943" y="244"/>
                  <a:pt x="912" y="274"/>
                </a:cubicBezTo>
                <a:lnTo>
                  <a:pt x="882" y="305"/>
                </a:lnTo>
                <a:cubicBezTo>
                  <a:pt x="821" y="335"/>
                  <a:pt x="791" y="396"/>
                  <a:pt x="760" y="457"/>
                </a:cubicBezTo>
                <a:lnTo>
                  <a:pt x="760" y="518"/>
                </a:lnTo>
                <a:cubicBezTo>
                  <a:pt x="0" y="2037"/>
                  <a:pt x="61" y="3557"/>
                  <a:pt x="304" y="4651"/>
                </a:cubicBezTo>
                <a:cubicBezTo>
                  <a:pt x="152" y="3071"/>
                  <a:pt x="973" y="1794"/>
                  <a:pt x="1429" y="1034"/>
                </a:cubicBezTo>
                <a:cubicBezTo>
                  <a:pt x="1456" y="993"/>
                  <a:pt x="1508" y="973"/>
                  <a:pt x="1582" y="973"/>
                </a:cubicBezTo>
                <a:cubicBezTo>
                  <a:pt x="3195" y="973"/>
                  <a:pt x="15485" y="10300"/>
                  <a:pt x="17083" y="10852"/>
                </a:cubicBezTo>
                <a:cubicBezTo>
                  <a:pt x="17640" y="11034"/>
                  <a:pt x="18238" y="11095"/>
                  <a:pt x="18787" y="11095"/>
                </a:cubicBezTo>
                <a:cubicBezTo>
                  <a:pt x="19886" y="11095"/>
                  <a:pt x="20791" y="10852"/>
                  <a:pt x="20791" y="10852"/>
                </a:cubicBezTo>
                <a:lnTo>
                  <a:pt x="21156" y="10639"/>
                </a:lnTo>
                <a:lnTo>
                  <a:pt x="20821" y="10153"/>
                </a:lnTo>
                <a:cubicBezTo>
                  <a:pt x="20465" y="10224"/>
                  <a:pt x="20016" y="10280"/>
                  <a:pt x="19500" y="10280"/>
                </a:cubicBezTo>
                <a:cubicBezTo>
                  <a:pt x="18257" y="10280"/>
                  <a:pt x="16621" y="9957"/>
                  <a:pt x="14925" y="8755"/>
                </a:cubicBezTo>
                <a:cubicBezTo>
                  <a:pt x="13435" y="7691"/>
                  <a:pt x="10943" y="5624"/>
                  <a:pt x="8420" y="3770"/>
                </a:cubicBezTo>
                <a:cubicBezTo>
                  <a:pt x="8359" y="3740"/>
                  <a:pt x="8329" y="3709"/>
                  <a:pt x="8268" y="3648"/>
                </a:cubicBezTo>
                <a:cubicBezTo>
                  <a:pt x="8177" y="3557"/>
                  <a:pt x="8055" y="3466"/>
                  <a:pt x="7903" y="3344"/>
                </a:cubicBezTo>
                <a:cubicBezTo>
                  <a:pt x="7812" y="3284"/>
                  <a:pt x="7721" y="3253"/>
                  <a:pt x="7630" y="3162"/>
                </a:cubicBezTo>
                <a:cubicBezTo>
                  <a:pt x="7599" y="3132"/>
                  <a:pt x="7508" y="3040"/>
                  <a:pt x="7447" y="3010"/>
                </a:cubicBezTo>
                <a:cubicBezTo>
                  <a:pt x="7295" y="2888"/>
                  <a:pt x="7174" y="2797"/>
                  <a:pt x="7022" y="2706"/>
                </a:cubicBezTo>
                <a:cubicBezTo>
                  <a:pt x="6991" y="2676"/>
                  <a:pt x="6900" y="2645"/>
                  <a:pt x="6870" y="2585"/>
                </a:cubicBezTo>
                <a:cubicBezTo>
                  <a:pt x="6718" y="2524"/>
                  <a:pt x="6596" y="2402"/>
                  <a:pt x="6444" y="2341"/>
                </a:cubicBezTo>
                <a:cubicBezTo>
                  <a:pt x="6414" y="2341"/>
                  <a:pt x="6414" y="2281"/>
                  <a:pt x="6384" y="2281"/>
                </a:cubicBezTo>
                <a:cubicBezTo>
                  <a:pt x="6232" y="2189"/>
                  <a:pt x="6080" y="2098"/>
                  <a:pt x="5928" y="1977"/>
                </a:cubicBezTo>
                <a:cubicBezTo>
                  <a:pt x="5928" y="1946"/>
                  <a:pt x="5897" y="1946"/>
                  <a:pt x="5836" y="1916"/>
                </a:cubicBezTo>
                <a:cubicBezTo>
                  <a:pt x="5684" y="1794"/>
                  <a:pt x="5532" y="1733"/>
                  <a:pt x="5380" y="1612"/>
                </a:cubicBezTo>
                <a:cubicBezTo>
                  <a:pt x="5350" y="1612"/>
                  <a:pt x="5350" y="1581"/>
                  <a:pt x="5320" y="1581"/>
                </a:cubicBezTo>
                <a:cubicBezTo>
                  <a:pt x="4985" y="1338"/>
                  <a:pt x="4681" y="1186"/>
                  <a:pt x="4377" y="1004"/>
                </a:cubicBezTo>
                <a:cubicBezTo>
                  <a:pt x="4377" y="974"/>
                  <a:pt x="4317" y="974"/>
                  <a:pt x="4317" y="974"/>
                </a:cubicBezTo>
                <a:lnTo>
                  <a:pt x="3861" y="730"/>
                </a:lnTo>
                <a:cubicBezTo>
                  <a:pt x="3861" y="700"/>
                  <a:pt x="3830" y="700"/>
                  <a:pt x="3830" y="700"/>
                </a:cubicBezTo>
                <a:cubicBezTo>
                  <a:pt x="3557" y="548"/>
                  <a:pt x="3253" y="426"/>
                  <a:pt x="3010" y="305"/>
                </a:cubicBezTo>
                <a:cubicBezTo>
                  <a:pt x="3010" y="274"/>
                  <a:pt x="3010" y="274"/>
                  <a:pt x="2949" y="274"/>
                </a:cubicBezTo>
                <a:cubicBezTo>
                  <a:pt x="2797" y="244"/>
                  <a:pt x="2706" y="183"/>
                  <a:pt x="2584" y="153"/>
                </a:cubicBezTo>
                <a:lnTo>
                  <a:pt x="2554" y="153"/>
                </a:lnTo>
                <a:cubicBezTo>
                  <a:pt x="2280" y="92"/>
                  <a:pt x="2037" y="31"/>
                  <a:pt x="1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0"/>
          <p:cNvSpPr/>
          <p:nvPr/>
        </p:nvSpPr>
        <p:spPr>
          <a:xfrm>
            <a:off x="5058275" y="4405763"/>
            <a:ext cx="12750" cy="29700"/>
          </a:xfrm>
          <a:custGeom>
            <a:avLst/>
            <a:gdLst/>
            <a:ahLst/>
            <a:cxnLst/>
            <a:rect l="l" t="t" r="r" b="b"/>
            <a:pathLst>
              <a:path w="510" h="1188" extrusionOk="0">
                <a:moveTo>
                  <a:pt x="1" y="1"/>
                </a:moveTo>
                <a:cubicBezTo>
                  <a:pt x="62" y="305"/>
                  <a:pt x="183" y="548"/>
                  <a:pt x="335" y="852"/>
                </a:cubicBezTo>
                <a:lnTo>
                  <a:pt x="335" y="882"/>
                </a:lnTo>
                <a:cubicBezTo>
                  <a:pt x="435" y="1093"/>
                  <a:pt x="486" y="1188"/>
                  <a:pt x="494" y="1188"/>
                </a:cubicBezTo>
                <a:cubicBezTo>
                  <a:pt x="509" y="1188"/>
                  <a:pt x="347" y="795"/>
                  <a:pt x="62" y="183"/>
                </a:cubicBezTo>
                <a:cubicBezTo>
                  <a:pt x="62" y="123"/>
                  <a:pt x="31" y="62"/>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0"/>
          <p:cNvSpPr/>
          <p:nvPr/>
        </p:nvSpPr>
        <p:spPr>
          <a:xfrm>
            <a:off x="5572725" y="4527363"/>
            <a:ext cx="4600" cy="13700"/>
          </a:xfrm>
          <a:custGeom>
            <a:avLst/>
            <a:gdLst/>
            <a:ahLst/>
            <a:cxnLst/>
            <a:rect l="l" t="t" r="r" b="b"/>
            <a:pathLst>
              <a:path w="184" h="548" extrusionOk="0">
                <a:moveTo>
                  <a:pt x="1" y="0"/>
                </a:moveTo>
                <a:lnTo>
                  <a:pt x="153" y="547"/>
                </a:lnTo>
                <a:lnTo>
                  <a:pt x="183" y="547"/>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0"/>
          <p:cNvSpPr/>
          <p:nvPr/>
        </p:nvSpPr>
        <p:spPr>
          <a:xfrm>
            <a:off x="6249800" y="3283838"/>
            <a:ext cx="766000" cy="928950"/>
          </a:xfrm>
          <a:custGeom>
            <a:avLst/>
            <a:gdLst/>
            <a:ahLst/>
            <a:cxnLst/>
            <a:rect l="l" t="t" r="r" b="b"/>
            <a:pathLst>
              <a:path w="30640" h="37158" extrusionOk="0">
                <a:moveTo>
                  <a:pt x="17346" y="1"/>
                </a:moveTo>
                <a:cubicBezTo>
                  <a:pt x="14909" y="1"/>
                  <a:pt x="12303" y="421"/>
                  <a:pt x="9636" y="1503"/>
                </a:cubicBezTo>
                <a:cubicBezTo>
                  <a:pt x="0" y="5424"/>
                  <a:pt x="7843" y="27400"/>
                  <a:pt x="11216" y="35759"/>
                </a:cubicBezTo>
                <a:cubicBezTo>
                  <a:pt x="11399" y="36276"/>
                  <a:pt x="11581" y="36732"/>
                  <a:pt x="11794" y="37157"/>
                </a:cubicBezTo>
                <a:lnTo>
                  <a:pt x="12736" y="37157"/>
                </a:lnTo>
                <a:cubicBezTo>
                  <a:pt x="12280" y="36124"/>
                  <a:pt x="11216" y="33723"/>
                  <a:pt x="11064" y="33540"/>
                </a:cubicBezTo>
                <a:cubicBezTo>
                  <a:pt x="10882" y="33328"/>
                  <a:pt x="1368" y="11838"/>
                  <a:pt x="7873" y="4604"/>
                </a:cubicBezTo>
                <a:cubicBezTo>
                  <a:pt x="10158" y="2037"/>
                  <a:pt x="13650" y="1207"/>
                  <a:pt x="17219" y="1207"/>
                </a:cubicBezTo>
                <a:cubicBezTo>
                  <a:pt x="23668" y="1207"/>
                  <a:pt x="30365" y="3918"/>
                  <a:pt x="30639" y="3996"/>
                </a:cubicBezTo>
                <a:cubicBezTo>
                  <a:pt x="28286" y="2528"/>
                  <a:pt x="23324" y="1"/>
                  <a:pt x="17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0"/>
          <p:cNvSpPr/>
          <p:nvPr/>
        </p:nvSpPr>
        <p:spPr>
          <a:xfrm>
            <a:off x="8084175" y="2762138"/>
            <a:ext cx="132250" cy="846450"/>
          </a:xfrm>
          <a:custGeom>
            <a:avLst/>
            <a:gdLst/>
            <a:ahLst/>
            <a:cxnLst/>
            <a:rect l="l" t="t" r="r" b="b"/>
            <a:pathLst>
              <a:path w="5290" h="33858" extrusionOk="0">
                <a:moveTo>
                  <a:pt x="3131" y="0"/>
                </a:moveTo>
                <a:cubicBezTo>
                  <a:pt x="4195" y="8997"/>
                  <a:pt x="1764" y="22584"/>
                  <a:pt x="1156" y="27204"/>
                </a:cubicBezTo>
                <a:cubicBezTo>
                  <a:pt x="791" y="30092"/>
                  <a:pt x="487" y="31946"/>
                  <a:pt x="1" y="33435"/>
                </a:cubicBezTo>
                <a:cubicBezTo>
                  <a:pt x="477" y="33666"/>
                  <a:pt x="1077" y="33857"/>
                  <a:pt x="1773" y="33857"/>
                </a:cubicBezTo>
                <a:cubicBezTo>
                  <a:pt x="2456" y="33857"/>
                  <a:pt x="3231" y="33673"/>
                  <a:pt x="4074" y="33162"/>
                </a:cubicBezTo>
                <a:cubicBezTo>
                  <a:pt x="4074" y="33162"/>
                  <a:pt x="5046" y="27995"/>
                  <a:pt x="5168" y="21520"/>
                </a:cubicBezTo>
                <a:cubicBezTo>
                  <a:pt x="5290" y="16140"/>
                  <a:pt x="3679" y="4073"/>
                  <a:pt x="3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0"/>
          <p:cNvSpPr/>
          <p:nvPr/>
        </p:nvSpPr>
        <p:spPr>
          <a:xfrm>
            <a:off x="7207275" y="3976438"/>
            <a:ext cx="967350" cy="147525"/>
          </a:xfrm>
          <a:custGeom>
            <a:avLst/>
            <a:gdLst/>
            <a:ahLst/>
            <a:cxnLst/>
            <a:rect l="l" t="t" r="r" b="b"/>
            <a:pathLst>
              <a:path w="38694" h="5901" extrusionOk="0">
                <a:moveTo>
                  <a:pt x="26596" y="0"/>
                </a:moveTo>
                <a:cubicBezTo>
                  <a:pt x="25016" y="365"/>
                  <a:pt x="23253" y="821"/>
                  <a:pt x="21216" y="1277"/>
                </a:cubicBezTo>
                <a:cubicBezTo>
                  <a:pt x="9423" y="3982"/>
                  <a:pt x="0" y="4408"/>
                  <a:pt x="0" y="4408"/>
                </a:cubicBezTo>
                <a:cubicBezTo>
                  <a:pt x="4580" y="5521"/>
                  <a:pt x="10129" y="5901"/>
                  <a:pt x="15564" y="5901"/>
                </a:cubicBezTo>
                <a:cubicBezTo>
                  <a:pt x="27190" y="5901"/>
                  <a:pt x="38299" y="4165"/>
                  <a:pt x="38299" y="4165"/>
                </a:cubicBezTo>
                <a:lnTo>
                  <a:pt x="38694" y="3557"/>
                </a:lnTo>
                <a:cubicBezTo>
                  <a:pt x="38147" y="3405"/>
                  <a:pt x="37630" y="3253"/>
                  <a:pt x="37083" y="3131"/>
                </a:cubicBezTo>
                <a:cubicBezTo>
                  <a:pt x="33253" y="2128"/>
                  <a:pt x="29301" y="852"/>
                  <a:pt x="265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0"/>
          <p:cNvSpPr/>
          <p:nvPr/>
        </p:nvSpPr>
        <p:spPr>
          <a:xfrm>
            <a:off x="7872925" y="3556988"/>
            <a:ext cx="453675" cy="508375"/>
          </a:xfrm>
          <a:custGeom>
            <a:avLst/>
            <a:gdLst/>
            <a:ahLst/>
            <a:cxnLst/>
            <a:rect l="l" t="t" r="r" b="b"/>
            <a:pathLst>
              <a:path w="18147" h="20335" extrusionOk="0">
                <a:moveTo>
                  <a:pt x="15685" y="0"/>
                </a:moveTo>
                <a:cubicBezTo>
                  <a:pt x="16323" y="517"/>
                  <a:pt x="16050" y="2097"/>
                  <a:pt x="16050" y="2097"/>
                </a:cubicBezTo>
                <a:cubicBezTo>
                  <a:pt x="16050" y="2097"/>
                  <a:pt x="15036" y="4025"/>
                  <a:pt x="14191" y="4025"/>
                </a:cubicBezTo>
                <a:cubicBezTo>
                  <a:pt x="14099" y="4025"/>
                  <a:pt x="14008" y="4002"/>
                  <a:pt x="13922" y="3951"/>
                </a:cubicBezTo>
                <a:lnTo>
                  <a:pt x="13922" y="3951"/>
                </a:lnTo>
                <a:cubicBezTo>
                  <a:pt x="13922" y="3952"/>
                  <a:pt x="14530" y="6262"/>
                  <a:pt x="12554" y="9727"/>
                </a:cubicBezTo>
                <a:cubicBezTo>
                  <a:pt x="10943" y="12462"/>
                  <a:pt x="10457" y="14073"/>
                  <a:pt x="1" y="16748"/>
                </a:cubicBezTo>
                <a:cubicBezTo>
                  <a:pt x="2706" y="17630"/>
                  <a:pt x="6657" y="18906"/>
                  <a:pt x="10487" y="19909"/>
                </a:cubicBezTo>
                <a:cubicBezTo>
                  <a:pt x="11034" y="20061"/>
                  <a:pt x="11581" y="20183"/>
                  <a:pt x="12098" y="20335"/>
                </a:cubicBezTo>
                <a:cubicBezTo>
                  <a:pt x="12341" y="20000"/>
                  <a:pt x="12676" y="19453"/>
                  <a:pt x="13253" y="18602"/>
                </a:cubicBezTo>
                <a:cubicBezTo>
                  <a:pt x="14803" y="16231"/>
                  <a:pt x="16080" y="11611"/>
                  <a:pt x="16080" y="11611"/>
                </a:cubicBezTo>
                <a:cubicBezTo>
                  <a:pt x="16080" y="11611"/>
                  <a:pt x="18147" y="5775"/>
                  <a:pt x="17904" y="3344"/>
                </a:cubicBezTo>
                <a:cubicBezTo>
                  <a:pt x="17691" y="1337"/>
                  <a:pt x="16171" y="304"/>
                  <a:pt x="156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0"/>
          <p:cNvSpPr/>
          <p:nvPr/>
        </p:nvSpPr>
        <p:spPr>
          <a:xfrm>
            <a:off x="5025600" y="4534963"/>
            <a:ext cx="614025" cy="364400"/>
          </a:xfrm>
          <a:custGeom>
            <a:avLst/>
            <a:gdLst/>
            <a:ahLst/>
            <a:cxnLst/>
            <a:rect l="l" t="t" r="r" b="b"/>
            <a:pathLst>
              <a:path w="24561" h="14576" extrusionOk="0">
                <a:moveTo>
                  <a:pt x="275" y="0"/>
                </a:moveTo>
                <a:lnTo>
                  <a:pt x="275" y="0"/>
                </a:lnTo>
                <a:cubicBezTo>
                  <a:pt x="1" y="1733"/>
                  <a:pt x="275" y="3708"/>
                  <a:pt x="1855" y="5167"/>
                </a:cubicBezTo>
                <a:cubicBezTo>
                  <a:pt x="5563" y="8450"/>
                  <a:pt x="10791" y="9271"/>
                  <a:pt x="12342" y="11763"/>
                </a:cubicBezTo>
                <a:cubicBezTo>
                  <a:pt x="13470" y="13564"/>
                  <a:pt x="15311" y="14575"/>
                  <a:pt x="16869" y="14575"/>
                </a:cubicBezTo>
                <a:cubicBezTo>
                  <a:pt x="17493" y="14575"/>
                  <a:pt x="18073" y="14413"/>
                  <a:pt x="18542" y="14073"/>
                </a:cubicBezTo>
                <a:cubicBezTo>
                  <a:pt x="19849" y="13161"/>
                  <a:pt x="23193" y="12523"/>
                  <a:pt x="24561" y="12250"/>
                </a:cubicBezTo>
                <a:lnTo>
                  <a:pt x="24348" y="11125"/>
                </a:lnTo>
                <a:cubicBezTo>
                  <a:pt x="23587" y="11362"/>
                  <a:pt x="21077" y="12069"/>
                  <a:pt x="18381" y="12069"/>
                </a:cubicBezTo>
                <a:cubicBezTo>
                  <a:pt x="16231" y="12069"/>
                  <a:pt x="13963" y="11619"/>
                  <a:pt x="12372" y="10122"/>
                </a:cubicBezTo>
                <a:cubicBezTo>
                  <a:pt x="8390" y="6414"/>
                  <a:pt x="518" y="4955"/>
                  <a:pt x="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0"/>
          <p:cNvSpPr/>
          <p:nvPr/>
        </p:nvSpPr>
        <p:spPr>
          <a:xfrm>
            <a:off x="5632775" y="4087388"/>
            <a:ext cx="2715875" cy="778900"/>
          </a:xfrm>
          <a:custGeom>
            <a:avLst/>
            <a:gdLst/>
            <a:ahLst/>
            <a:cxnLst/>
            <a:rect l="l" t="t" r="r" b="b"/>
            <a:pathLst>
              <a:path w="108635" h="31156" extrusionOk="0">
                <a:moveTo>
                  <a:pt x="105656" y="0"/>
                </a:moveTo>
                <a:cubicBezTo>
                  <a:pt x="105656" y="0"/>
                  <a:pt x="100579" y="11064"/>
                  <a:pt x="86233" y="13344"/>
                </a:cubicBezTo>
                <a:cubicBezTo>
                  <a:pt x="71916" y="15624"/>
                  <a:pt x="42463" y="20487"/>
                  <a:pt x="42463" y="20487"/>
                </a:cubicBezTo>
                <a:lnTo>
                  <a:pt x="213" y="28937"/>
                </a:lnTo>
                <a:cubicBezTo>
                  <a:pt x="213" y="28937"/>
                  <a:pt x="152" y="28967"/>
                  <a:pt x="0" y="29028"/>
                </a:cubicBezTo>
                <a:lnTo>
                  <a:pt x="213" y="30153"/>
                </a:lnTo>
                <a:lnTo>
                  <a:pt x="426" y="31156"/>
                </a:lnTo>
                <a:lnTo>
                  <a:pt x="48299" y="22402"/>
                </a:lnTo>
                <a:cubicBezTo>
                  <a:pt x="48299" y="22402"/>
                  <a:pt x="87753" y="18693"/>
                  <a:pt x="97844" y="14043"/>
                </a:cubicBezTo>
                <a:cubicBezTo>
                  <a:pt x="105048" y="10699"/>
                  <a:pt x="107722" y="4012"/>
                  <a:pt x="108634" y="487"/>
                </a:cubicBezTo>
                <a:cubicBezTo>
                  <a:pt x="108361" y="487"/>
                  <a:pt x="108087" y="456"/>
                  <a:pt x="107753" y="335"/>
                </a:cubicBezTo>
                <a:cubicBezTo>
                  <a:pt x="107601" y="304"/>
                  <a:pt x="107449" y="304"/>
                  <a:pt x="107297" y="243"/>
                </a:cubicBezTo>
                <a:cubicBezTo>
                  <a:pt x="107145" y="213"/>
                  <a:pt x="106963" y="213"/>
                  <a:pt x="106811" y="183"/>
                </a:cubicBezTo>
                <a:cubicBezTo>
                  <a:pt x="106659" y="183"/>
                  <a:pt x="106446" y="152"/>
                  <a:pt x="106294" y="122"/>
                </a:cubicBezTo>
                <a:cubicBezTo>
                  <a:pt x="106081" y="61"/>
                  <a:pt x="105899" y="31"/>
                  <a:pt x="1056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0"/>
          <p:cNvSpPr/>
          <p:nvPr/>
        </p:nvSpPr>
        <p:spPr>
          <a:xfrm>
            <a:off x="8274900" y="4088138"/>
            <a:ext cx="74500" cy="11425"/>
          </a:xfrm>
          <a:custGeom>
            <a:avLst/>
            <a:gdLst/>
            <a:ahLst/>
            <a:cxnLst/>
            <a:rect l="l" t="t" r="r" b="b"/>
            <a:pathLst>
              <a:path w="2980" h="457" extrusionOk="0">
                <a:moveTo>
                  <a:pt x="1" y="1"/>
                </a:moveTo>
                <a:lnTo>
                  <a:pt x="49" y="8"/>
                </a:lnTo>
                <a:lnTo>
                  <a:pt x="49" y="8"/>
                </a:lnTo>
                <a:cubicBezTo>
                  <a:pt x="33" y="5"/>
                  <a:pt x="17" y="3"/>
                  <a:pt x="1" y="1"/>
                </a:cubicBezTo>
                <a:close/>
                <a:moveTo>
                  <a:pt x="49" y="8"/>
                </a:moveTo>
                <a:cubicBezTo>
                  <a:pt x="246" y="40"/>
                  <a:pt x="445" y="94"/>
                  <a:pt x="670" y="122"/>
                </a:cubicBezTo>
                <a:cubicBezTo>
                  <a:pt x="822" y="153"/>
                  <a:pt x="1004" y="153"/>
                  <a:pt x="1156" y="183"/>
                </a:cubicBezTo>
                <a:cubicBezTo>
                  <a:pt x="1338" y="213"/>
                  <a:pt x="1490" y="213"/>
                  <a:pt x="1642" y="274"/>
                </a:cubicBezTo>
                <a:cubicBezTo>
                  <a:pt x="1794" y="305"/>
                  <a:pt x="1946" y="305"/>
                  <a:pt x="2098" y="335"/>
                </a:cubicBezTo>
                <a:cubicBezTo>
                  <a:pt x="2402" y="396"/>
                  <a:pt x="2706" y="426"/>
                  <a:pt x="2980" y="457"/>
                </a:cubicBezTo>
                <a:lnTo>
                  <a:pt x="49" y="8"/>
                </a:lnTo>
                <a:close/>
              </a:path>
            </a:pathLst>
          </a:custGeom>
          <a:solidFill>
            <a:srgbClr val="162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0"/>
          <p:cNvSpPr/>
          <p:nvPr/>
        </p:nvSpPr>
        <p:spPr>
          <a:xfrm>
            <a:off x="8151800" y="2575188"/>
            <a:ext cx="330575" cy="1526500"/>
          </a:xfrm>
          <a:custGeom>
            <a:avLst/>
            <a:gdLst/>
            <a:ahLst/>
            <a:cxnLst/>
            <a:rect l="l" t="t" r="r" b="b"/>
            <a:pathLst>
              <a:path w="13223" h="61060" extrusionOk="0">
                <a:moveTo>
                  <a:pt x="1" y="1"/>
                </a:moveTo>
                <a:cubicBezTo>
                  <a:pt x="2" y="2"/>
                  <a:pt x="11734" y="11735"/>
                  <a:pt x="10700" y="33375"/>
                </a:cubicBezTo>
                <a:cubicBezTo>
                  <a:pt x="9667" y="55017"/>
                  <a:pt x="7843" y="60975"/>
                  <a:pt x="7843" y="60975"/>
                </a:cubicBezTo>
                <a:cubicBezTo>
                  <a:pt x="8342" y="61029"/>
                  <a:pt x="8795" y="61059"/>
                  <a:pt x="9193" y="61059"/>
                </a:cubicBezTo>
                <a:cubicBezTo>
                  <a:pt x="10126" y="61059"/>
                  <a:pt x="10751" y="60893"/>
                  <a:pt x="10943" y="60488"/>
                </a:cubicBezTo>
                <a:cubicBezTo>
                  <a:pt x="11126" y="60063"/>
                  <a:pt x="11308" y="59181"/>
                  <a:pt x="11490" y="57935"/>
                </a:cubicBezTo>
                <a:cubicBezTo>
                  <a:pt x="12585" y="50579"/>
                  <a:pt x="13223" y="30245"/>
                  <a:pt x="9363" y="16050"/>
                </a:cubicBezTo>
                <a:cubicBezTo>
                  <a:pt x="8603" y="13253"/>
                  <a:pt x="7691" y="10822"/>
                  <a:pt x="6688" y="8755"/>
                </a:cubicBezTo>
                <a:cubicBezTo>
                  <a:pt x="4591" y="4560"/>
                  <a:pt x="2159" y="1764"/>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0"/>
          <p:cNvSpPr/>
          <p:nvPr/>
        </p:nvSpPr>
        <p:spPr>
          <a:xfrm>
            <a:off x="6484125" y="3693513"/>
            <a:ext cx="422250" cy="495725"/>
          </a:xfrm>
          <a:custGeom>
            <a:avLst/>
            <a:gdLst/>
            <a:ahLst/>
            <a:cxnLst/>
            <a:rect l="l" t="t" r="r" b="b"/>
            <a:pathLst>
              <a:path w="16890" h="19829" extrusionOk="0">
                <a:moveTo>
                  <a:pt x="1947" y="1"/>
                </a:moveTo>
                <a:cubicBezTo>
                  <a:pt x="0" y="1"/>
                  <a:pt x="7558" y="19828"/>
                  <a:pt x="7558" y="19828"/>
                </a:cubicBezTo>
                <a:lnTo>
                  <a:pt x="16889" y="17123"/>
                </a:lnTo>
                <a:lnTo>
                  <a:pt x="15218" y="6697"/>
                </a:lnTo>
                <a:cubicBezTo>
                  <a:pt x="15187" y="6697"/>
                  <a:pt x="6099" y="3141"/>
                  <a:pt x="5916" y="10"/>
                </a:cubicBezTo>
                <a:cubicBezTo>
                  <a:pt x="5916" y="10"/>
                  <a:pt x="5187" y="253"/>
                  <a:pt x="4034" y="253"/>
                </a:cubicBezTo>
                <a:cubicBezTo>
                  <a:pt x="3458" y="253"/>
                  <a:pt x="2776" y="193"/>
                  <a:pt x="2026" y="10"/>
                </a:cubicBezTo>
                <a:cubicBezTo>
                  <a:pt x="1998" y="4"/>
                  <a:pt x="1972" y="1"/>
                  <a:pt x="19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0"/>
          <p:cNvSpPr/>
          <p:nvPr/>
        </p:nvSpPr>
        <p:spPr>
          <a:xfrm>
            <a:off x="7122150" y="2148913"/>
            <a:ext cx="100325" cy="96525"/>
          </a:xfrm>
          <a:custGeom>
            <a:avLst/>
            <a:gdLst/>
            <a:ahLst/>
            <a:cxnLst/>
            <a:rect l="l" t="t" r="r" b="b"/>
            <a:pathLst>
              <a:path w="4013" h="3861" extrusionOk="0">
                <a:moveTo>
                  <a:pt x="1277" y="0"/>
                </a:moveTo>
                <a:cubicBezTo>
                  <a:pt x="1065" y="426"/>
                  <a:pt x="821" y="912"/>
                  <a:pt x="639" y="1398"/>
                </a:cubicBezTo>
                <a:lnTo>
                  <a:pt x="61" y="2766"/>
                </a:lnTo>
                <a:lnTo>
                  <a:pt x="1" y="2948"/>
                </a:lnTo>
                <a:lnTo>
                  <a:pt x="183" y="3040"/>
                </a:lnTo>
                <a:cubicBezTo>
                  <a:pt x="821" y="3222"/>
                  <a:pt x="1429" y="3374"/>
                  <a:pt x="2068" y="3526"/>
                </a:cubicBezTo>
                <a:cubicBezTo>
                  <a:pt x="2372" y="3556"/>
                  <a:pt x="2736" y="3648"/>
                  <a:pt x="3040" y="3708"/>
                </a:cubicBezTo>
                <a:cubicBezTo>
                  <a:pt x="3375" y="3739"/>
                  <a:pt x="3679" y="3830"/>
                  <a:pt x="4013" y="3860"/>
                </a:cubicBezTo>
                <a:cubicBezTo>
                  <a:pt x="3709" y="3708"/>
                  <a:pt x="3405" y="3587"/>
                  <a:pt x="3101" y="3496"/>
                </a:cubicBezTo>
                <a:cubicBezTo>
                  <a:pt x="2797" y="3374"/>
                  <a:pt x="2493" y="3283"/>
                  <a:pt x="2189" y="3192"/>
                </a:cubicBezTo>
                <a:cubicBezTo>
                  <a:pt x="1638" y="2971"/>
                  <a:pt x="1087" y="2801"/>
                  <a:pt x="513" y="2657"/>
                </a:cubicBezTo>
                <a:lnTo>
                  <a:pt x="513" y="2657"/>
                </a:lnTo>
                <a:cubicBezTo>
                  <a:pt x="646" y="2258"/>
                  <a:pt x="779" y="1855"/>
                  <a:pt x="913" y="1429"/>
                </a:cubicBezTo>
                <a:cubicBezTo>
                  <a:pt x="1065" y="973"/>
                  <a:pt x="1186" y="486"/>
                  <a:pt x="1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0"/>
          <p:cNvSpPr/>
          <p:nvPr/>
        </p:nvSpPr>
        <p:spPr>
          <a:xfrm>
            <a:off x="7161675" y="2232488"/>
            <a:ext cx="45600" cy="46400"/>
          </a:xfrm>
          <a:custGeom>
            <a:avLst/>
            <a:gdLst/>
            <a:ahLst/>
            <a:cxnLst/>
            <a:rect l="l" t="t" r="r" b="b"/>
            <a:pathLst>
              <a:path w="1824" h="1856" extrusionOk="0">
                <a:moveTo>
                  <a:pt x="578" y="1"/>
                </a:moveTo>
                <a:cubicBezTo>
                  <a:pt x="578" y="1"/>
                  <a:pt x="0" y="1824"/>
                  <a:pt x="851" y="1855"/>
                </a:cubicBezTo>
                <a:cubicBezTo>
                  <a:pt x="860" y="1855"/>
                  <a:pt x="869" y="1855"/>
                  <a:pt x="878" y="1855"/>
                </a:cubicBezTo>
                <a:cubicBezTo>
                  <a:pt x="1675" y="1855"/>
                  <a:pt x="1824" y="517"/>
                  <a:pt x="1824" y="517"/>
                </a:cubicBezTo>
                <a:lnTo>
                  <a:pt x="5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0"/>
          <p:cNvSpPr/>
          <p:nvPr/>
        </p:nvSpPr>
        <p:spPr>
          <a:xfrm>
            <a:off x="6891150" y="2112438"/>
            <a:ext cx="84375" cy="79800"/>
          </a:xfrm>
          <a:custGeom>
            <a:avLst/>
            <a:gdLst/>
            <a:ahLst/>
            <a:cxnLst/>
            <a:rect l="l" t="t" r="r" b="b"/>
            <a:pathLst>
              <a:path w="3375" h="3192" extrusionOk="0">
                <a:moveTo>
                  <a:pt x="1095" y="0"/>
                </a:moveTo>
                <a:lnTo>
                  <a:pt x="1095" y="0"/>
                </a:lnTo>
                <a:cubicBezTo>
                  <a:pt x="882" y="334"/>
                  <a:pt x="699" y="730"/>
                  <a:pt x="578" y="1094"/>
                </a:cubicBezTo>
                <a:cubicBezTo>
                  <a:pt x="365" y="1489"/>
                  <a:pt x="213" y="1854"/>
                  <a:pt x="61" y="2249"/>
                </a:cubicBezTo>
                <a:lnTo>
                  <a:pt x="0" y="2432"/>
                </a:lnTo>
                <a:lnTo>
                  <a:pt x="183" y="2493"/>
                </a:lnTo>
                <a:cubicBezTo>
                  <a:pt x="730" y="2644"/>
                  <a:pt x="1247" y="2796"/>
                  <a:pt x="1794" y="2918"/>
                </a:cubicBezTo>
                <a:cubicBezTo>
                  <a:pt x="2067" y="2948"/>
                  <a:pt x="2310" y="3040"/>
                  <a:pt x="2584" y="3070"/>
                </a:cubicBezTo>
                <a:lnTo>
                  <a:pt x="3374" y="3192"/>
                </a:lnTo>
                <a:cubicBezTo>
                  <a:pt x="3131" y="3070"/>
                  <a:pt x="2888" y="3009"/>
                  <a:pt x="2614" y="2888"/>
                </a:cubicBezTo>
                <a:cubicBezTo>
                  <a:pt x="2402" y="2827"/>
                  <a:pt x="2128" y="2705"/>
                  <a:pt x="1855" y="2614"/>
                </a:cubicBezTo>
                <a:cubicBezTo>
                  <a:pt x="1428" y="2481"/>
                  <a:pt x="955" y="2348"/>
                  <a:pt x="496" y="2214"/>
                </a:cubicBezTo>
                <a:lnTo>
                  <a:pt x="496" y="2214"/>
                </a:lnTo>
                <a:cubicBezTo>
                  <a:pt x="616" y="1888"/>
                  <a:pt x="714" y="1574"/>
                  <a:pt x="791" y="1216"/>
                </a:cubicBezTo>
                <a:cubicBezTo>
                  <a:pt x="912" y="851"/>
                  <a:pt x="1034" y="426"/>
                  <a:pt x="10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0"/>
          <p:cNvSpPr/>
          <p:nvPr/>
        </p:nvSpPr>
        <p:spPr>
          <a:xfrm>
            <a:off x="6924575" y="2181588"/>
            <a:ext cx="38025" cy="39550"/>
          </a:xfrm>
          <a:custGeom>
            <a:avLst/>
            <a:gdLst/>
            <a:ahLst/>
            <a:cxnLst/>
            <a:rect l="l" t="t" r="r" b="b"/>
            <a:pathLst>
              <a:path w="1521" h="1582" extrusionOk="0">
                <a:moveTo>
                  <a:pt x="457" y="0"/>
                </a:moveTo>
                <a:cubicBezTo>
                  <a:pt x="457" y="0"/>
                  <a:pt x="1" y="1520"/>
                  <a:pt x="670" y="1581"/>
                </a:cubicBezTo>
                <a:cubicBezTo>
                  <a:pt x="679" y="1581"/>
                  <a:pt x="688" y="1581"/>
                  <a:pt x="698" y="1581"/>
                </a:cubicBezTo>
                <a:cubicBezTo>
                  <a:pt x="1402" y="1581"/>
                  <a:pt x="1521" y="456"/>
                  <a:pt x="1521" y="456"/>
                </a:cubicBezTo>
                <a:lnTo>
                  <a:pt x="4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0"/>
          <p:cNvSpPr/>
          <p:nvPr/>
        </p:nvSpPr>
        <p:spPr>
          <a:xfrm>
            <a:off x="7148000" y="2298588"/>
            <a:ext cx="78275" cy="25125"/>
          </a:xfrm>
          <a:custGeom>
            <a:avLst/>
            <a:gdLst/>
            <a:ahLst/>
            <a:cxnLst/>
            <a:rect l="l" t="t" r="r" b="b"/>
            <a:pathLst>
              <a:path w="3131" h="1005" extrusionOk="0">
                <a:moveTo>
                  <a:pt x="183" y="1"/>
                </a:moveTo>
                <a:lnTo>
                  <a:pt x="0" y="305"/>
                </a:lnTo>
                <a:cubicBezTo>
                  <a:pt x="31" y="305"/>
                  <a:pt x="1094" y="1004"/>
                  <a:pt x="2219" y="1004"/>
                </a:cubicBezTo>
                <a:cubicBezTo>
                  <a:pt x="2523" y="1004"/>
                  <a:pt x="2827" y="943"/>
                  <a:pt x="3131" y="852"/>
                </a:cubicBezTo>
                <a:lnTo>
                  <a:pt x="2979" y="487"/>
                </a:lnTo>
                <a:cubicBezTo>
                  <a:pt x="2730" y="585"/>
                  <a:pt x="2468" y="623"/>
                  <a:pt x="2210" y="623"/>
                </a:cubicBezTo>
                <a:cubicBezTo>
                  <a:pt x="1175" y="623"/>
                  <a:pt x="183" y="1"/>
                  <a:pt x="1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0"/>
          <p:cNvSpPr/>
          <p:nvPr/>
        </p:nvSpPr>
        <p:spPr>
          <a:xfrm>
            <a:off x="6894175" y="2226413"/>
            <a:ext cx="57800" cy="15975"/>
          </a:xfrm>
          <a:custGeom>
            <a:avLst/>
            <a:gdLst/>
            <a:ahLst/>
            <a:cxnLst/>
            <a:rect l="l" t="t" r="r" b="b"/>
            <a:pathLst>
              <a:path w="2312" h="639" extrusionOk="0">
                <a:moveTo>
                  <a:pt x="2129" y="0"/>
                </a:moveTo>
                <a:cubicBezTo>
                  <a:pt x="1847" y="226"/>
                  <a:pt x="1499" y="296"/>
                  <a:pt x="1172" y="296"/>
                </a:cubicBezTo>
                <a:cubicBezTo>
                  <a:pt x="617" y="296"/>
                  <a:pt x="123" y="92"/>
                  <a:pt x="123" y="92"/>
                </a:cubicBezTo>
                <a:lnTo>
                  <a:pt x="1" y="396"/>
                </a:lnTo>
                <a:cubicBezTo>
                  <a:pt x="31" y="426"/>
                  <a:pt x="578" y="639"/>
                  <a:pt x="1217" y="639"/>
                </a:cubicBezTo>
                <a:cubicBezTo>
                  <a:pt x="1582" y="639"/>
                  <a:pt x="2007" y="578"/>
                  <a:pt x="2311" y="274"/>
                </a:cubicBezTo>
                <a:lnTo>
                  <a:pt x="21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0"/>
          <p:cNvSpPr/>
          <p:nvPr/>
        </p:nvSpPr>
        <p:spPr>
          <a:xfrm>
            <a:off x="7038575" y="2463388"/>
            <a:ext cx="217350" cy="89800"/>
          </a:xfrm>
          <a:custGeom>
            <a:avLst/>
            <a:gdLst/>
            <a:ahLst/>
            <a:cxnLst/>
            <a:rect l="l" t="t" r="r" b="b"/>
            <a:pathLst>
              <a:path w="8694" h="3592" extrusionOk="0">
                <a:moveTo>
                  <a:pt x="2328" y="1"/>
                </a:moveTo>
                <a:cubicBezTo>
                  <a:pt x="1157" y="1"/>
                  <a:pt x="381" y="283"/>
                  <a:pt x="304" y="309"/>
                </a:cubicBezTo>
                <a:cubicBezTo>
                  <a:pt x="122" y="400"/>
                  <a:pt x="0" y="613"/>
                  <a:pt x="61" y="826"/>
                </a:cubicBezTo>
                <a:cubicBezTo>
                  <a:pt x="131" y="965"/>
                  <a:pt x="272" y="1069"/>
                  <a:pt x="416" y="1069"/>
                </a:cubicBezTo>
                <a:cubicBezTo>
                  <a:pt x="460" y="1069"/>
                  <a:pt x="505" y="1060"/>
                  <a:pt x="547" y="1038"/>
                </a:cubicBezTo>
                <a:cubicBezTo>
                  <a:pt x="623" y="1026"/>
                  <a:pt x="1285" y="795"/>
                  <a:pt x="2297" y="795"/>
                </a:cubicBezTo>
                <a:cubicBezTo>
                  <a:pt x="3731" y="795"/>
                  <a:pt x="5867" y="1259"/>
                  <a:pt x="8025" y="3470"/>
                </a:cubicBezTo>
                <a:cubicBezTo>
                  <a:pt x="8085" y="3561"/>
                  <a:pt x="8177" y="3592"/>
                  <a:pt x="8268" y="3592"/>
                </a:cubicBezTo>
                <a:cubicBezTo>
                  <a:pt x="8359" y="3592"/>
                  <a:pt x="8481" y="3561"/>
                  <a:pt x="8541" y="3440"/>
                </a:cubicBezTo>
                <a:cubicBezTo>
                  <a:pt x="8693" y="3288"/>
                  <a:pt x="8693" y="3075"/>
                  <a:pt x="8541" y="2923"/>
                </a:cubicBezTo>
                <a:cubicBezTo>
                  <a:pt x="6247" y="523"/>
                  <a:pt x="3922" y="1"/>
                  <a:pt x="23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0"/>
          <p:cNvSpPr/>
          <p:nvPr/>
        </p:nvSpPr>
        <p:spPr>
          <a:xfrm>
            <a:off x="7084150" y="4262163"/>
            <a:ext cx="360975" cy="88925"/>
          </a:xfrm>
          <a:custGeom>
            <a:avLst/>
            <a:gdLst/>
            <a:ahLst/>
            <a:cxnLst/>
            <a:rect l="l" t="t" r="r" b="b"/>
            <a:pathLst>
              <a:path w="14439" h="3557" extrusionOk="0">
                <a:moveTo>
                  <a:pt x="1" y="0"/>
                </a:moveTo>
                <a:lnTo>
                  <a:pt x="1" y="3556"/>
                </a:lnTo>
                <a:lnTo>
                  <a:pt x="14439" y="3556"/>
                </a:lnTo>
                <a:lnTo>
                  <a:pt x="144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87"/>
                                        </p:tgtEl>
                                        <p:attrNameLst>
                                          <p:attrName>style.visibility</p:attrName>
                                        </p:attrNameLst>
                                      </p:cBhvr>
                                      <p:to>
                                        <p:strVal val="visible"/>
                                      </p:to>
                                    </p:set>
                                    <p:anim calcmode="lin" valueType="num">
                                      <p:cBhvr>
                                        <p:cTn id="7" dur="1000" fill="hold"/>
                                        <p:tgtEl>
                                          <p:spTgt spid="787"/>
                                        </p:tgtEl>
                                        <p:attrNameLst>
                                          <p:attrName>ppt_w</p:attrName>
                                        </p:attrNameLst>
                                      </p:cBhvr>
                                      <p:tavLst>
                                        <p:tav tm="0">
                                          <p:val>
                                            <p:fltVal val="0"/>
                                          </p:val>
                                        </p:tav>
                                        <p:tav tm="100000">
                                          <p:val>
                                            <p:strVal val="#ppt_w"/>
                                          </p:val>
                                        </p:tav>
                                      </p:tavLst>
                                    </p:anim>
                                    <p:anim calcmode="lin" valueType="num">
                                      <p:cBhvr>
                                        <p:cTn id="8" dur="1000" fill="hold"/>
                                        <p:tgtEl>
                                          <p:spTgt spid="787"/>
                                        </p:tgtEl>
                                        <p:attrNameLst>
                                          <p:attrName>ppt_h</p:attrName>
                                        </p:attrNameLst>
                                      </p:cBhvr>
                                      <p:tavLst>
                                        <p:tav tm="0">
                                          <p:val>
                                            <p:fltVal val="0"/>
                                          </p:val>
                                        </p:tav>
                                        <p:tav tm="100000">
                                          <p:val>
                                            <p:strVal val="#ppt_h"/>
                                          </p:val>
                                        </p:tav>
                                      </p:tavLst>
                                    </p:anim>
                                    <p:anim calcmode="lin" valueType="num">
                                      <p:cBhvr>
                                        <p:cTn id="9" dur="1000" fill="hold"/>
                                        <p:tgtEl>
                                          <p:spTgt spid="787"/>
                                        </p:tgtEl>
                                        <p:attrNameLst>
                                          <p:attrName>style.rotation</p:attrName>
                                        </p:attrNameLst>
                                      </p:cBhvr>
                                      <p:tavLst>
                                        <p:tav tm="0">
                                          <p:val>
                                            <p:fltVal val="90"/>
                                          </p:val>
                                        </p:tav>
                                        <p:tav tm="100000">
                                          <p:val>
                                            <p:fltVal val="0"/>
                                          </p:val>
                                        </p:tav>
                                      </p:tavLst>
                                    </p:anim>
                                    <p:animEffect transition="in" filter="fade">
                                      <p:cBhvr>
                                        <p:cTn id="10" dur="1000"/>
                                        <p:tgtEl>
                                          <p:spTgt spid="78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88">
                                            <p:txEl>
                                              <p:pRg st="0" end="0"/>
                                            </p:txEl>
                                          </p:spTgt>
                                        </p:tgtEl>
                                        <p:attrNameLst>
                                          <p:attrName>style.visibility</p:attrName>
                                        </p:attrNameLst>
                                      </p:cBhvr>
                                      <p:to>
                                        <p:strVal val="visible"/>
                                      </p:to>
                                    </p:set>
                                    <p:anim calcmode="lin" valueType="num">
                                      <p:cBhvr>
                                        <p:cTn id="15" dur="1000" fill="hold"/>
                                        <p:tgtEl>
                                          <p:spTgt spid="788">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788">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788">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788">
                                            <p:txEl>
                                              <p:pRg st="0" end="0"/>
                                            </p:txEl>
                                          </p:spTgt>
                                        </p:tgtEl>
                                      </p:cBhvr>
                                    </p:animEffect>
                                  </p:childTnLst>
                                </p:cTn>
                              </p:par>
                              <p:par>
                                <p:cTn id="19" presetID="31" presetClass="entr" presetSubtype="0" fill="hold" nodeType="withEffect">
                                  <p:stCondLst>
                                    <p:cond delay="0"/>
                                  </p:stCondLst>
                                  <p:childTnLst>
                                    <p:set>
                                      <p:cBhvr>
                                        <p:cTn id="20" dur="1" fill="hold">
                                          <p:stCondLst>
                                            <p:cond delay="0"/>
                                          </p:stCondLst>
                                        </p:cTn>
                                        <p:tgtEl>
                                          <p:spTgt spid="788">
                                            <p:txEl>
                                              <p:pRg st="2" end="2"/>
                                            </p:txEl>
                                          </p:spTgt>
                                        </p:tgtEl>
                                        <p:attrNameLst>
                                          <p:attrName>style.visibility</p:attrName>
                                        </p:attrNameLst>
                                      </p:cBhvr>
                                      <p:to>
                                        <p:strVal val="visible"/>
                                      </p:to>
                                    </p:set>
                                    <p:anim calcmode="lin" valueType="num">
                                      <p:cBhvr>
                                        <p:cTn id="21" dur="1000" fill="hold"/>
                                        <p:tgtEl>
                                          <p:spTgt spid="788">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788">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788">
                                            <p:txEl>
                                              <p:pRg st="2" end="2"/>
                                            </p:txEl>
                                          </p:spTgt>
                                        </p:tgtEl>
                                        <p:attrNameLst>
                                          <p:attrName>style.rotation</p:attrName>
                                        </p:attrNameLst>
                                      </p:cBhvr>
                                      <p:tavLst>
                                        <p:tav tm="0">
                                          <p:val>
                                            <p:fltVal val="90"/>
                                          </p:val>
                                        </p:tav>
                                        <p:tav tm="100000">
                                          <p:val>
                                            <p:fltVal val="0"/>
                                          </p:val>
                                        </p:tav>
                                      </p:tavLst>
                                    </p:anim>
                                    <p:animEffect transition="in" filter="fade">
                                      <p:cBhvr>
                                        <p:cTn id="24" dur="1000"/>
                                        <p:tgtEl>
                                          <p:spTgt spid="78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8" name="Google Shape;788;p40"/>
          <p:cNvSpPr txBox="1">
            <a:spLocks noGrp="1"/>
          </p:cNvSpPr>
          <p:nvPr>
            <p:ph type="subTitle" idx="1"/>
          </p:nvPr>
        </p:nvSpPr>
        <p:spPr>
          <a:xfrm>
            <a:off x="816696" y="345347"/>
            <a:ext cx="7942291" cy="1120311"/>
          </a:xfrm>
          <a:prstGeom prst="rect">
            <a:avLst/>
          </a:prstGeom>
        </p:spPr>
        <p:txBody>
          <a:bodyPr spcFirstLastPara="1" wrap="square" lIns="91425" tIns="91425" rIns="91425" bIns="91425" anchor="t" anchorCtr="0">
            <a:noAutofit/>
          </a:bodyPr>
          <a:lstStyle/>
          <a:p>
            <a:pPr marL="0" lvl="0" indent="0" algn="ctr"/>
            <a:r>
              <a:rPr lang="ru-RU" sz="3200" dirty="0"/>
              <a:t>Кључне карактеристике мешовите апнеје</a:t>
            </a:r>
          </a:p>
          <a:p>
            <a:pPr marL="0" lvl="0" indent="0"/>
            <a:endParaRPr lang="ru-RU" sz="1400" dirty="0"/>
          </a:p>
          <a:p>
            <a:pPr marL="342900" lvl="0" indent="-342900">
              <a:buFont typeface="+mj-lt"/>
              <a:buAutoNum type="arabicPeriod"/>
            </a:pPr>
            <a:r>
              <a:rPr lang="ru-RU" sz="1400" dirty="0"/>
              <a:t>Опструктивни део: Ова компонента подразумева блокаду дисајних путева у грлу или носу, што доводи до прекида у протоку ваздуха и кратког застоја дисања, уз присуство напора да се удахне.</a:t>
            </a:r>
          </a:p>
          <a:p>
            <a:pPr marL="342900" lvl="0" indent="-342900">
              <a:buFont typeface="+mj-lt"/>
              <a:buAutoNum type="arabicPeriod"/>
            </a:pPr>
            <a:r>
              <a:rPr lang="ru-RU" sz="1400" dirty="0"/>
              <a:t>Централни део: У овом случају, мозак не шаље сигнали мишићима који контролишу дисање, тако да долази до периода када не долази до покушаја дисања, иако нема физичке блокаде дисајних путева.</a:t>
            </a:r>
            <a:endParaRPr sz="1400" dirty="0"/>
          </a:p>
        </p:txBody>
      </p:sp>
      <p:sp>
        <p:nvSpPr>
          <p:cNvPr id="803" name="Google Shape;803;p40"/>
          <p:cNvSpPr/>
          <p:nvPr/>
        </p:nvSpPr>
        <p:spPr>
          <a:xfrm>
            <a:off x="8730100" y="3538738"/>
            <a:ext cx="57775" cy="104150"/>
          </a:xfrm>
          <a:custGeom>
            <a:avLst/>
            <a:gdLst/>
            <a:ahLst/>
            <a:cxnLst/>
            <a:rect l="l" t="t" r="r" b="b"/>
            <a:pathLst>
              <a:path w="2311" h="4166" extrusionOk="0">
                <a:moveTo>
                  <a:pt x="2310" y="1"/>
                </a:moveTo>
                <a:cubicBezTo>
                  <a:pt x="2309" y="1"/>
                  <a:pt x="0" y="1764"/>
                  <a:pt x="1337" y="3678"/>
                </a:cubicBezTo>
                <a:cubicBezTo>
                  <a:pt x="1573" y="4020"/>
                  <a:pt x="1690" y="4166"/>
                  <a:pt x="1737" y="4166"/>
                </a:cubicBezTo>
                <a:cubicBezTo>
                  <a:pt x="1946" y="4166"/>
                  <a:pt x="773" y="1315"/>
                  <a:pt x="2310" y="1"/>
                </a:cubicBezTo>
                <a:close/>
              </a:path>
            </a:pathLst>
          </a:custGeom>
          <a:solidFill>
            <a:srgbClr val="162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0"/>
          <p:cNvSpPr/>
          <p:nvPr/>
        </p:nvSpPr>
        <p:spPr>
          <a:xfrm>
            <a:off x="8493775" y="3184638"/>
            <a:ext cx="57750" cy="104075"/>
          </a:xfrm>
          <a:custGeom>
            <a:avLst/>
            <a:gdLst/>
            <a:ahLst/>
            <a:cxnLst/>
            <a:rect l="l" t="t" r="r" b="b"/>
            <a:pathLst>
              <a:path w="2310" h="4163" extrusionOk="0">
                <a:moveTo>
                  <a:pt x="2310" y="0"/>
                </a:moveTo>
                <a:cubicBezTo>
                  <a:pt x="2309" y="1"/>
                  <a:pt x="0" y="1763"/>
                  <a:pt x="1337" y="3648"/>
                </a:cubicBezTo>
                <a:cubicBezTo>
                  <a:pt x="1578" y="4009"/>
                  <a:pt x="1697" y="4163"/>
                  <a:pt x="1743" y="4163"/>
                </a:cubicBezTo>
                <a:cubicBezTo>
                  <a:pt x="1942" y="4163"/>
                  <a:pt x="806" y="1332"/>
                  <a:pt x="2310" y="0"/>
                </a:cubicBezTo>
                <a:close/>
              </a:path>
            </a:pathLst>
          </a:custGeom>
          <a:solidFill>
            <a:srgbClr val="162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0"/>
          <p:cNvSpPr/>
          <p:nvPr/>
        </p:nvSpPr>
        <p:spPr>
          <a:xfrm>
            <a:off x="8493775" y="3819138"/>
            <a:ext cx="57750" cy="104100"/>
          </a:xfrm>
          <a:custGeom>
            <a:avLst/>
            <a:gdLst/>
            <a:ahLst/>
            <a:cxnLst/>
            <a:rect l="l" t="t" r="r" b="b"/>
            <a:pathLst>
              <a:path w="2310" h="4164" extrusionOk="0">
                <a:moveTo>
                  <a:pt x="2310" y="1"/>
                </a:moveTo>
                <a:cubicBezTo>
                  <a:pt x="2309" y="1"/>
                  <a:pt x="0" y="1764"/>
                  <a:pt x="1337" y="3648"/>
                </a:cubicBezTo>
                <a:cubicBezTo>
                  <a:pt x="1578" y="4010"/>
                  <a:pt x="1697" y="4163"/>
                  <a:pt x="1743" y="4163"/>
                </a:cubicBezTo>
                <a:cubicBezTo>
                  <a:pt x="1942" y="4163"/>
                  <a:pt x="806" y="1332"/>
                  <a:pt x="2310" y="1"/>
                </a:cubicBezTo>
                <a:close/>
              </a:path>
            </a:pathLst>
          </a:custGeom>
          <a:solidFill>
            <a:srgbClr val="162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0"/>
          <p:cNvSpPr/>
          <p:nvPr/>
        </p:nvSpPr>
        <p:spPr>
          <a:xfrm>
            <a:off x="6895700" y="2046138"/>
            <a:ext cx="81350" cy="38200"/>
          </a:xfrm>
          <a:custGeom>
            <a:avLst/>
            <a:gdLst/>
            <a:ahLst/>
            <a:cxnLst/>
            <a:rect l="l" t="t" r="r" b="b"/>
            <a:pathLst>
              <a:path w="3254" h="1528" extrusionOk="0">
                <a:moveTo>
                  <a:pt x="1719" y="0"/>
                </a:moveTo>
                <a:cubicBezTo>
                  <a:pt x="1014" y="0"/>
                  <a:pt x="348" y="680"/>
                  <a:pt x="1" y="1132"/>
                </a:cubicBezTo>
                <a:cubicBezTo>
                  <a:pt x="317" y="799"/>
                  <a:pt x="704" y="678"/>
                  <a:pt x="1100" y="678"/>
                </a:cubicBezTo>
                <a:cubicBezTo>
                  <a:pt x="2148" y="678"/>
                  <a:pt x="3253" y="1527"/>
                  <a:pt x="3253" y="1527"/>
                </a:cubicBezTo>
                <a:cubicBezTo>
                  <a:pt x="2797" y="382"/>
                  <a:pt x="2247" y="0"/>
                  <a:pt x="17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0"/>
          <p:cNvSpPr/>
          <p:nvPr/>
        </p:nvSpPr>
        <p:spPr>
          <a:xfrm>
            <a:off x="6890375" y="2074438"/>
            <a:ext cx="5350" cy="8375"/>
          </a:xfrm>
          <a:custGeom>
            <a:avLst/>
            <a:gdLst/>
            <a:ahLst/>
            <a:cxnLst/>
            <a:rect l="l" t="t" r="r" b="b"/>
            <a:pathLst>
              <a:path w="214" h="335" extrusionOk="0">
                <a:moveTo>
                  <a:pt x="214" y="0"/>
                </a:moveTo>
                <a:cubicBezTo>
                  <a:pt x="123" y="91"/>
                  <a:pt x="31" y="183"/>
                  <a:pt x="1" y="335"/>
                </a:cubicBezTo>
                <a:cubicBezTo>
                  <a:pt x="31" y="274"/>
                  <a:pt x="123" y="152"/>
                  <a:pt x="214" y="0"/>
                </a:cubicBezTo>
                <a:close/>
              </a:path>
            </a:pathLst>
          </a:custGeom>
          <a:solidFill>
            <a:srgbClr val="162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0"/>
          <p:cNvSpPr/>
          <p:nvPr/>
        </p:nvSpPr>
        <p:spPr>
          <a:xfrm>
            <a:off x="5058275" y="4405763"/>
            <a:ext cx="12750" cy="29700"/>
          </a:xfrm>
          <a:custGeom>
            <a:avLst/>
            <a:gdLst/>
            <a:ahLst/>
            <a:cxnLst/>
            <a:rect l="l" t="t" r="r" b="b"/>
            <a:pathLst>
              <a:path w="510" h="1188" extrusionOk="0">
                <a:moveTo>
                  <a:pt x="1" y="1"/>
                </a:moveTo>
                <a:cubicBezTo>
                  <a:pt x="62" y="305"/>
                  <a:pt x="183" y="548"/>
                  <a:pt x="335" y="852"/>
                </a:cubicBezTo>
                <a:lnTo>
                  <a:pt x="335" y="882"/>
                </a:lnTo>
                <a:cubicBezTo>
                  <a:pt x="435" y="1093"/>
                  <a:pt x="486" y="1188"/>
                  <a:pt x="494" y="1188"/>
                </a:cubicBezTo>
                <a:cubicBezTo>
                  <a:pt x="509" y="1188"/>
                  <a:pt x="347" y="795"/>
                  <a:pt x="62" y="183"/>
                </a:cubicBezTo>
                <a:cubicBezTo>
                  <a:pt x="62" y="123"/>
                  <a:pt x="31" y="62"/>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0"/>
          <p:cNvSpPr/>
          <p:nvPr/>
        </p:nvSpPr>
        <p:spPr>
          <a:xfrm>
            <a:off x="5572725" y="4527363"/>
            <a:ext cx="4600" cy="13700"/>
          </a:xfrm>
          <a:custGeom>
            <a:avLst/>
            <a:gdLst/>
            <a:ahLst/>
            <a:cxnLst/>
            <a:rect l="l" t="t" r="r" b="b"/>
            <a:pathLst>
              <a:path w="184" h="548" extrusionOk="0">
                <a:moveTo>
                  <a:pt x="1" y="0"/>
                </a:moveTo>
                <a:lnTo>
                  <a:pt x="153" y="547"/>
                </a:lnTo>
                <a:lnTo>
                  <a:pt x="183" y="547"/>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0"/>
          <p:cNvSpPr/>
          <p:nvPr/>
        </p:nvSpPr>
        <p:spPr>
          <a:xfrm>
            <a:off x="8274900" y="4088138"/>
            <a:ext cx="74500" cy="11425"/>
          </a:xfrm>
          <a:custGeom>
            <a:avLst/>
            <a:gdLst/>
            <a:ahLst/>
            <a:cxnLst/>
            <a:rect l="l" t="t" r="r" b="b"/>
            <a:pathLst>
              <a:path w="2980" h="457" extrusionOk="0">
                <a:moveTo>
                  <a:pt x="1" y="1"/>
                </a:moveTo>
                <a:lnTo>
                  <a:pt x="49" y="8"/>
                </a:lnTo>
                <a:lnTo>
                  <a:pt x="49" y="8"/>
                </a:lnTo>
                <a:cubicBezTo>
                  <a:pt x="33" y="5"/>
                  <a:pt x="17" y="3"/>
                  <a:pt x="1" y="1"/>
                </a:cubicBezTo>
                <a:close/>
                <a:moveTo>
                  <a:pt x="49" y="8"/>
                </a:moveTo>
                <a:cubicBezTo>
                  <a:pt x="246" y="40"/>
                  <a:pt x="445" y="94"/>
                  <a:pt x="670" y="122"/>
                </a:cubicBezTo>
                <a:cubicBezTo>
                  <a:pt x="822" y="153"/>
                  <a:pt x="1004" y="153"/>
                  <a:pt x="1156" y="183"/>
                </a:cubicBezTo>
                <a:cubicBezTo>
                  <a:pt x="1338" y="213"/>
                  <a:pt x="1490" y="213"/>
                  <a:pt x="1642" y="274"/>
                </a:cubicBezTo>
                <a:cubicBezTo>
                  <a:pt x="1794" y="305"/>
                  <a:pt x="1946" y="305"/>
                  <a:pt x="2098" y="335"/>
                </a:cubicBezTo>
                <a:cubicBezTo>
                  <a:pt x="2402" y="396"/>
                  <a:pt x="2706" y="426"/>
                  <a:pt x="2980" y="457"/>
                </a:cubicBezTo>
                <a:lnTo>
                  <a:pt x="49" y="8"/>
                </a:lnTo>
                <a:close/>
              </a:path>
            </a:pathLst>
          </a:custGeom>
          <a:solidFill>
            <a:srgbClr val="162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0"/>
          <p:cNvSpPr/>
          <p:nvPr/>
        </p:nvSpPr>
        <p:spPr>
          <a:xfrm>
            <a:off x="6924575" y="2181588"/>
            <a:ext cx="38025" cy="39550"/>
          </a:xfrm>
          <a:custGeom>
            <a:avLst/>
            <a:gdLst/>
            <a:ahLst/>
            <a:cxnLst/>
            <a:rect l="l" t="t" r="r" b="b"/>
            <a:pathLst>
              <a:path w="1521" h="1582" extrusionOk="0">
                <a:moveTo>
                  <a:pt x="457" y="0"/>
                </a:moveTo>
                <a:cubicBezTo>
                  <a:pt x="457" y="0"/>
                  <a:pt x="1" y="1520"/>
                  <a:pt x="670" y="1581"/>
                </a:cubicBezTo>
                <a:cubicBezTo>
                  <a:pt x="679" y="1581"/>
                  <a:pt x="688" y="1581"/>
                  <a:pt x="698" y="1581"/>
                </a:cubicBezTo>
                <a:cubicBezTo>
                  <a:pt x="1402" y="1581"/>
                  <a:pt x="1521" y="456"/>
                  <a:pt x="1521" y="456"/>
                </a:cubicBezTo>
                <a:lnTo>
                  <a:pt x="4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p:cNvPicPr>
            <a:picLocks noChangeAspect="1"/>
          </p:cNvPicPr>
          <p:nvPr/>
        </p:nvPicPr>
        <p:blipFill>
          <a:blip r:embed="rId3"/>
          <a:stretch>
            <a:fillRect/>
          </a:stretch>
        </p:blipFill>
        <p:spPr>
          <a:xfrm>
            <a:off x="5572725" y="3078427"/>
            <a:ext cx="3353501" cy="1863056"/>
          </a:xfrm>
          <a:prstGeom prst="rect">
            <a:avLst/>
          </a:prstGeom>
        </p:spPr>
      </p:pic>
    </p:spTree>
    <p:extLst>
      <p:ext uri="{BB962C8B-B14F-4D97-AF65-F5344CB8AC3E}">
        <p14:creationId xmlns:p14="http://schemas.microsoft.com/office/powerpoint/2010/main" val="70146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88">
                                            <p:txEl>
                                              <p:pRg st="0" end="0"/>
                                            </p:txEl>
                                          </p:spTgt>
                                        </p:tgtEl>
                                        <p:attrNameLst>
                                          <p:attrName>style.visibility</p:attrName>
                                        </p:attrNameLst>
                                      </p:cBhvr>
                                      <p:to>
                                        <p:strVal val="visible"/>
                                      </p:to>
                                    </p:set>
                                    <p:anim calcmode="lin" valueType="num">
                                      <p:cBhvr>
                                        <p:cTn id="7" dur="1000" fill="hold"/>
                                        <p:tgtEl>
                                          <p:spTgt spid="78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8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8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8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88">
                                            <p:txEl>
                                              <p:pRg st="2" end="2"/>
                                            </p:txEl>
                                          </p:spTgt>
                                        </p:tgtEl>
                                        <p:attrNameLst>
                                          <p:attrName>style.visibility</p:attrName>
                                        </p:attrNameLst>
                                      </p:cBhvr>
                                      <p:to>
                                        <p:strVal val="visible"/>
                                      </p:to>
                                    </p:set>
                                    <p:anim calcmode="lin" valueType="num">
                                      <p:cBhvr>
                                        <p:cTn id="15" dur="1000" fill="hold"/>
                                        <p:tgtEl>
                                          <p:spTgt spid="788">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788">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788">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788">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788">
                                            <p:txEl>
                                              <p:pRg st="3" end="3"/>
                                            </p:txEl>
                                          </p:spTgt>
                                        </p:tgtEl>
                                        <p:attrNameLst>
                                          <p:attrName>style.visibility</p:attrName>
                                        </p:attrNameLst>
                                      </p:cBhvr>
                                      <p:to>
                                        <p:strVal val="visible"/>
                                      </p:to>
                                    </p:set>
                                    <p:anim calcmode="lin" valueType="num">
                                      <p:cBhvr>
                                        <p:cTn id="23" dur="1000" fill="hold"/>
                                        <p:tgtEl>
                                          <p:spTgt spid="788">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788">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788">
                                            <p:txEl>
                                              <p:pRg st="3" end="3"/>
                                            </p:txEl>
                                          </p:spTgt>
                                        </p:tgtEl>
                                        <p:attrNameLst>
                                          <p:attrName>style.rotation</p:attrName>
                                        </p:attrNameLst>
                                      </p:cBhvr>
                                      <p:tavLst>
                                        <p:tav tm="0">
                                          <p:val>
                                            <p:fltVal val="90"/>
                                          </p:val>
                                        </p:tav>
                                        <p:tav tm="100000">
                                          <p:val>
                                            <p:fltVal val="0"/>
                                          </p:val>
                                        </p:tav>
                                      </p:tavLst>
                                    </p:anim>
                                    <p:animEffect transition="in" filter="fade">
                                      <p:cBhvr>
                                        <p:cTn id="26" dur="1000"/>
                                        <p:tgtEl>
                                          <p:spTgt spid="7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46"/>
          <p:cNvSpPr txBox="1">
            <a:spLocks noGrp="1"/>
          </p:cNvSpPr>
          <p:nvPr>
            <p:ph type="title"/>
          </p:nvPr>
        </p:nvSpPr>
        <p:spPr>
          <a:xfrm>
            <a:off x="720000" y="445025"/>
            <a:ext cx="7704000" cy="66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sr-Cyrl-RS" dirty="0"/>
              <a:t>Фактори ризика</a:t>
            </a:r>
            <a:endParaRPr b="1" u="none" dirty="0"/>
          </a:p>
        </p:txBody>
      </p:sp>
      <p:sp>
        <p:nvSpPr>
          <p:cNvPr id="1046" name="Google Shape;1046;p46"/>
          <p:cNvSpPr/>
          <p:nvPr/>
        </p:nvSpPr>
        <p:spPr>
          <a:xfrm>
            <a:off x="307028" y="1663781"/>
            <a:ext cx="1929300" cy="488400"/>
          </a:xfrm>
          <a:prstGeom prst="rect">
            <a:avLst/>
          </a:prstGeom>
          <a:noFill/>
          <a:ln>
            <a:noFill/>
          </a:ln>
        </p:spPr>
        <p:txBody>
          <a:bodyPr spcFirstLastPara="1" wrap="square" lIns="91425" tIns="91425" rIns="91425" bIns="91425" anchor="b" anchorCtr="0">
            <a:noAutofit/>
          </a:bodyPr>
          <a:lstStyle/>
          <a:p>
            <a:pPr marL="0" lvl="0" indent="0" rtl="0">
              <a:spcBef>
                <a:spcPts val="0"/>
              </a:spcBef>
              <a:spcAft>
                <a:spcPts val="0"/>
              </a:spcAft>
              <a:buNone/>
            </a:pPr>
            <a:r>
              <a:rPr lang="sr-Cyrl-RS" sz="2400" b="1" dirty="0">
                <a:solidFill>
                  <a:schemeClr val="dk1"/>
                </a:solidFill>
                <a:latin typeface="Goldman"/>
                <a:ea typeface="Goldman"/>
                <a:cs typeface="Goldman"/>
                <a:sym typeface="Goldman"/>
              </a:rPr>
              <a:t>Гојазност</a:t>
            </a:r>
            <a:endParaRPr sz="2400" b="1" dirty="0">
              <a:solidFill>
                <a:schemeClr val="dk1"/>
              </a:solidFill>
              <a:latin typeface="Goldman"/>
              <a:ea typeface="Goldman"/>
              <a:cs typeface="Goldman"/>
              <a:sym typeface="Goldman"/>
            </a:endParaRPr>
          </a:p>
        </p:txBody>
      </p:sp>
      <p:sp>
        <p:nvSpPr>
          <p:cNvPr id="1047" name="Google Shape;1047;p46"/>
          <p:cNvSpPr/>
          <p:nvPr/>
        </p:nvSpPr>
        <p:spPr>
          <a:xfrm>
            <a:off x="277024" y="2019019"/>
            <a:ext cx="2357501" cy="534900"/>
          </a:xfrm>
          <a:prstGeom prst="rect">
            <a:avLst/>
          </a:prstGeom>
          <a:noFill/>
          <a:ln>
            <a:noFill/>
          </a:ln>
        </p:spPr>
        <p:txBody>
          <a:bodyPr spcFirstLastPara="1" wrap="square" lIns="91425" tIns="91425" rIns="91425" bIns="91425" anchor="t" anchorCtr="0">
            <a:noAutofit/>
          </a:bodyPr>
          <a:lstStyle/>
          <a:p>
            <a:pPr lvl="0"/>
            <a:r>
              <a:rPr lang="ru-RU" dirty="0">
                <a:solidFill>
                  <a:schemeClr val="dk1"/>
                </a:solidFill>
                <a:latin typeface="Montserrat"/>
                <a:ea typeface="Montserrat"/>
                <a:cs typeface="Montserrat"/>
                <a:sym typeface="Montserrat"/>
              </a:rPr>
              <a:t>Вишак телесне масе у пределу врата може опструисати дисајне путеве.</a:t>
            </a:r>
            <a:endParaRPr dirty="0">
              <a:solidFill>
                <a:schemeClr val="dk1"/>
              </a:solidFill>
              <a:latin typeface="Montserrat"/>
              <a:ea typeface="Montserrat"/>
              <a:cs typeface="Montserrat"/>
              <a:sym typeface="Montserrat"/>
            </a:endParaRPr>
          </a:p>
        </p:txBody>
      </p:sp>
      <p:sp>
        <p:nvSpPr>
          <p:cNvPr id="1048" name="Google Shape;1048;p46"/>
          <p:cNvSpPr/>
          <p:nvPr/>
        </p:nvSpPr>
        <p:spPr>
          <a:xfrm>
            <a:off x="707025" y="3288866"/>
            <a:ext cx="1929300" cy="488400"/>
          </a:xfrm>
          <a:prstGeom prst="rect">
            <a:avLst/>
          </a:prstGeom>
          <a:noFill/>
          <a:ln>
            <a:noFill/>
          </a:ln>
        </p:spPr>
        <p:txBody>
          <a:bodyPr spcFirstLastPara="1" wrap="square" lIns="91425" tIns="91425" rIns="91425" bIns="91425" anchor="b" anchorCtr="0">
            <a:noAutofit/>
          </a:bodyPr>
          <a:lstStyle/>
          <a:p>
            <a:pPr marL="0" lvl="0" indent="0" rtl="0">
              <a:spcBef>
                <a:spcPts val="0"/>
              </a:spcBef>
              <a:spcAft>
                <a:spcPts val="0"/>
              </a:spcAft>
              <a:buNone/>
            </a:pPr>
            <a:r>
              <a:rPr lang="sr-Cyrl-RS" sz="2400" b="1" dirty="0">
                <a:solidFill>
                  <a:schemeClr val="dk1"/>
                </a:solidFill>
                <a:latin typeface="Goldman"/>
                <a:ea typeface="Goldman"/>
                <a:cs typeface="Goldman"/>
                <a:sym typeface="Goldman"/>
              </a:rPr>
              <a:t>Алкохол</a:t>
            </a:r>
            <a:endParaRPr sz="2400" b="1" dirty="0">
              <a:solidFill>
                <a:schemeClr val="dk1"/>
              </a:solidFill>
              <a:latin typeface="Goldman"/>
              <a:ea typeface="Goldman"/>
              <a:cs typeface="Goldman"/>
              <a:sym typeface="Goldman"/>
            </a:endParaRPr>
          </a:p>
        </p:txBody>
      </p:sp>
      <p:sp>
        <p:nvSpPr>
          <p:cNvPr id="1049" name="Google Shape;1049;p46"/>
          <p:cNvSpPr/>
          <p:nvPr/>
        </p:nvSpPr>
        <p:spPr>
          <a:xfrm>
            <a:off x="708825" y="3644019"/>
            <a:ext cx="2141040" cy="534900"/>
          </a:xfrm>
          <a:prstGeom prst="rect">
            <a:avLst/>
          </a:prstGeom>
          <a:noFill/>
          <a:ln>
            <a:noFill/>
          </a:ln>
        </p:spPr>
        <p:txBody>
          <a:bodyPr spcFirstLastPara="1" wrap="square" lIns="91425" tIns="91425" rIns="91425" bIns="91425" anchor="t" anchorCtr="0">
            <a:noAutofit/>
          </a:bodyPr>
          <a:lstStyle/>
          <a:p>
            <a:pPr lvl="0"/>
            <a:r>
              <a:rPr lang="ru-RU" dirty="0">
                <a:solidFill>
                  <a:schemeClr val="dk1"/>
                </a:solidFill>
                <a:latin typeface="Montserrat"/>
                <a:ea typeface="Montserrat"/>
                <a:cs typeface="Montserrat"/>
                <a:sym typeface="Montserrat"/>
              </a:rPr>
              <a:t>Опуштање мишића грла, што погоршава опструкцију.</a:t>
            </a:r>
            <a:endParaRPr dirty="0">
              <a:solidFill>
                <a:schemeClr val="dk1"/>
              </a:solidFill>
              <a:latin typeface="Montserrat"/>
              <a:ea typeface="Montserrat"/>
              <a:cs typeface="Montserrat"/>
              <a:sym typeface="Montserrat"/>
            </a:endParaRPr>
          </a:p>
        </p:txBody>
      </p:sp>
      <p:sp>
        <p:nvSpPr>
          <p:cNvPr id="1050" name="Google Shape;1050;p46"/>
          <p:cNvSpPr/>
          <p:nvPr/>
        </p:nvSpPr>
        <p:spPr>
          <a:xfrm>
            <a:off x="6507675" y="1663781"/>
            <a:ext cx="1929300" cy="488400"/>
          </a:xfrm>
          <a:prstGeom prst="rect">
            <a:avLst/>
          </a:prstGeom>
          <a:noFill/>
          <a:ln>
            <a:noFill/>
          </a:ln>
        </p:spPr>
        <p:txBody>
          <a:bodyPr spcFirstLastPara="1" wrap="square" lIns="91425" tIns="91425" rIns="91425" bIns="91425" anchor="b" anchorCtr="0">
            <a:noAutofit/>
          </a:bodyPr>
          <a:lstStyle/>
          <a:p>
            <a:pPr lvl="0"/>
            <a:r>
              <a:rPr lang="sr-Cyrl-RS" sz="2400" b="1" dirty="0">
                <a:solidFill>
                  <a:schemeClr val="dk1"/>
                </a:solidFill>
                <a:latin typeface="Goldman"/>
                <a:ea typeface="Goldman"/>
                <a:cs typeface="Goldman"/>
                <a:sym typeface="Goldman"/>
              </a:rPr>
              <a:t>Пушење</a:t>
            </a:r>
            <a:endParaRPr sz="2400" b="1" dirty="0">
              <a:solidFill>
                <a:schemeClr val="dk1"/>
              </a:solidFill>
              <a:latin typeface="Goldman"/>
              <a:ea typeface="Goldman"/>
              <a:cs typeface="Goldman"/>
              <a:sym typeface="Goldman"/>
            </a:endParaRPr>
          </a:p>
        </p:txBody>
      </p:sp>
      <p:sp>
        <p:nvSpPr>
          <p:cNvPr id="1051" name="Google Shape;1051;p46"/>
          <p:cNvSpPr/>
          <p:nvPr/>
        </p:nvSpPr>
        <p:spPr>
          <a:xfrm>
            <a:off x="6509475" y="2018956"/>
            <a:ext cx="1925700" cy="534900"/>
          </a:xfrm>
          <a:prstGeom prst="rect">
            <a:avLst/>
          </a:prstGeom>
          <a:noFill/>
          <a:ln>
            <a:noFill/>
          </a:ln>
        </p:spPr>
        <p:txBody>
          <a:bodyPr spcFirstLastPara="1" wrap="square" lIns="91425" tIns="91425" rIns="91425" bIns="91425" anchor="t" anchorCtr="0">
            <a:noAutofit/>
          </a:bodyPr>
          <a:lstStyle/>
          <a:p>
            <a:pPr lvl="0"/>
            <a:r>
              <a:rPr lang="sr-Cyrl-RS" dirty="0">
                <a:solidFill>
                  <a:schemeClr val="dk1"/>
                </a:solidFill>
                <a:latin typeface="Montserrat"/>
                <a:ea typeface="Montserrat"/>
                <a:cs typeface="Montserrat"/>
                <a:sym typeface="Montserrat"/>
              </a:rPr>
              <a:t>Иритација горњих дисајних путева. </a:t>
            </a:r>
            <a:endParaRPr dirty="0">
              <a:solidFill>
                <a:schemeClr val="dk1"/>
              </a:solidFill>
              <a:latin typeface="Montserrat"/>
              <a:ea typeface="Montserrat"/>
              <a:cs typeface="Montserrat"/>
              <a:sym typeface="Montserrat"/>
            </a:endParaRPr>
          </a:p>
        </p:txBody>
      </p:sp>
      <p:sp>
        <p:nvSpPr>
          <p:cNvPr id="1052" name="Google Shape;1052;p46"/>
          <p:cNvSpPr/>
          <p:nvPr/>
        </p:nvSpPr>
        <p:spPr>
          <a:xfrm>
            <a:off x="6507675" y="3288914"/>
            <a:ext cx="1929300" cy="4884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sr-Cyrl-RS" sz="2400" b="1" dirty="0">
                <a:solidFill>
                  <a:schemeClr val="dk1"/>
                </a:solidFill>
                <a:latin typeface="Goldman"/>
                <a:ea typeface="Goldman"/>
                <a:cs typeface="Goldman"/>
                <a:sym typeface="Goldman"/>
              </a:rPr>
              <a:t>Пол</a:t>
            </a:r>
            <a:endParaRPr sz="2400" b="1" dirty="0">
              <a:solidFill>
                <a:schemeClr val="dk1"/>
              </a:solidFill>
              <a:latin typeface="Goldman"/>
              <a:ea typeface="Goldman"/>
              <a:cs typeface="Goldman"/>
              <a:sym typeface="Goldman"/>
            </a:endParaRPr>
          </a:p>
        </p:txBody>
      </p:sp>
      <p:sp>
        <p:nvSpPr>
          <p:cNvPr id="1053" name="Google Shape;1053;p46"/>
          <p:cNvSpPr/>
          <p:nvPr/>
        </p:nvSpPr>
        <p:spPr>
          <a:xfrm>
            <a:off x="6509474" y="3643956"/>
            <a:ext cx="2414033" cy="534900"/>
          </a:xfrm>
          <a:prstGeom prst="rect">
            <a:avLst/>
          </a:prstGeom>
          <a:noFill/>
          <a:ln>
            <a:noFill/>
          </a:ln>
        </p:spPr>
        <p:txBody>
          <a:bodyPr spcFirstLastPara="1" wrap="square" lIns="91425" tIns="91425" rIns="91425" bIns="91425" anchor="t" anchorCtr="0">
            <a:noAutofit/>
          </a:bodyPr>
          <a:lstStyle/>
          <a:p>
            <a:pPr lvl="0"/>
            <a:r>
              <a:rPr lang="ru-RU" dirty="0">
                <a:solidFill>
                  <a:schemeClr val="dk1"/>
                </a:solidFill>
                <a:latin typeface="Montserrat"/>
                <a:ea typeface="Montserrat"/>
                <a:cs typeface="Montserrat"/>
                <a:sym typeface="Montserrat"/>
              </a:rPr>
              <a:t>Мушкарци имају већи ризик, али и жене после менопаузе.</a:t>
            </a:r>
            <a:endParaRPr dirty="0">
              <a:solidFill>
                <a:schemeClr val="dk1"/>
              </a:solidFill>
              <a:latin typeface="Montserrat"/>
              <a:ea typeface="Montserrat"/>
              <a:cs typeface="Montserrat"/>
              <a:sym typeface="Montserrat"/>
            </a:endParaRPr>
          </a:p>
        </p:txBody>
      </p:sp>
      <p:grpSp>
        <p:nvGrpSpPr>
          <p:cNvPr id="1054" name="Google Shape;1054;p46"/>
          <p:cNvGrpSpPr/>
          <p:nvPr/>
        </p:nvGrpSpPr>
        <p:grpSpPr>
          <a:xfrm>
            <a:off x="3122858" y="1241999"/>
            <a:ext cx="2898284" cy="3097707"/>
            <a:chOff x="3296700" y="1042025"/>
            <a:chExt cx="3372450" cy="3604500"/>
          </a:xfrm>
        </p:grpSpPr>
        <p:sp>
          <p:nvSpPr>
            <p:cNvPr id="1055" name="Google Shape;1055;p46"/>
            <p:cNvSpPr/>
            <p:nvPr/>
          </p:nvSpPr>
          <p:spPr>
            <a:xfrm>
              <a:off x="4802775" y="1143750"/>
              <a:ext cx="377800" cy="343625"/>
            </a:xfrm>
            <a:custGeom>
              <a:avLst/>
              <a:gdLst/>
              <a:ahLst/>
              <a:cxnLst/>
              <a:rect l="l" t="t" r="r" b="b"/>
              <a:pathLst>
                <a:path w="15112" h="13745" extrusionOk="0">
                  <a:moveTo>
                    <a:pt x="968" y="1"/>
                  </a:moveTo>
                  <a:cubicBezTo>
                    <a:pt x="434" y="1"/>
                    <a:pt x="1" y="435"/>
                    <a:pt x="1" y="968"/>
                  </a:cubicBezTo>
                  <a:lnTo>
                    <a:pt x="1" y="13744"/>
                  </a:lnTo>
                  <a:lnTo>
                    <a:pt x="15112" y="13744"/>
                  </a:lnTo>
                  <a:lnTo>
                    <a:pt x="15112" y="968"/>
                  </a:lnTo>
                  <a:cubicBezTo>
                    <a:pt x="15112" y="435"/>
                    <a:pt x="14678" y="1"/>
                    <a:pt x="14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6"/>
            <p:cNvSpPr/>
            <p:nvPr/>
          </p:nvSpPr>
          <p:spPr>
            <a:xfrm>
              <a:off x="4831975" y="1268850"/>
              <a:ext cx="316900" cy="123450"/>
            </a:xfrm>
            <a:custGeom>
              <a:avLst/>
              <a:gdLst/>
              <a:ahLst/>
              <a:cxnLst/>
              <a:rect l="l" t="t" r="r" b="b"/>
              <a:pathLst>
                <a:path w="12676" h="4938" extrusionOk="0">
                  <a:moveTo>
                    <a:pt x="0" y="1"/>
                  </a:moveTo>
                  <a:lnTo>
                    <a:pt x="0" y="4937"/>
                  </a:lnTo>
                  <a:lnTo>
                    <a:pt x="12676" y="4937"/>
                  </a:lnTo>
                  <a:lnTo>
                    <a:pt x="126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6"/>
            <p:cNvSpPr/>
            <p:nvPr/>
          </p:nvSpPr>
          <p:spPr>
            <a:xfrm>
              <a:off x="4833625" y="1042025"/>
              <a:ext cx="316925" cy="163475"/>
            </a:xfrm>
            <a:custGeom>
              <a:avLst/>
              <a:gdLst/>
              <a:ahLst/>
              <a:cxnLst/>
              <a:rect l="l" t="t" r="r" b="b"/>
              <a:pathLst>
                <a:path w="12677" h="6539" extrusionOk="0">
                  <a:moveTo>
                    <a:pt x="935" y="0"/>
                  </a:moveTo>
                  <a:cubicBezTo>
                    <a:pt x="401" y="0"/>
                    <a:pt x="1" y="401"/>
                    <a:pt x="1" y="968"/>
                  </a:cubicBezTo>
                  <a:lnTo>
                    <a:pt x="1" y="6538"/>
                  </a:lnTo>
                  <a:lnTo>
                    <a:pt x="12677" y="6538"/>
                  </a:lnTo>
                  <a:lnTo>
                    <a:pt x="12677" y="968"/>
                  </a:lnTo>
                  <a:cubicBezTo>
                    <a:pt x="12677" y="401"/>
                    <a:pt x="12243" y="0"/>
                    <a:pt x="117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6"/>
            <p:cNvSpPr/>
            <p:nvPr/>
          </p:nvSpPr>
          <p:spPr>
            <a:xfrm>
              <a:off x="6149575" y="2293750"/>
              <a:ext cx="300250" cy="330250"/>
            </a:xfrm>
            <a:custGeom>
              <a:avLst/>
              <a:gdLst/>
              <a:ahLst/>
              <a:cxnLst/>
              <a:rect l="l" t="t" r="r" b="b"/>
              <a:pathLst>
                <a:path w="12010" h="13210" extrusionOk="0">
                  <a:moveTo>
                    <a:pt x="1" y="1"/>
                  </a:moveTo>
                  <a:lnTo>
                    <a:pt x="1" y="13210"/>
                  </a:lnTo>
                  <a:lnTo>
                    <a:pt x="11075" y="13210"/>
                  </a:lnTo>
                  <a:cubicBezTo>
                    <a:pt x="11609" y="13210"/>
                    <a:pt x="12009" y="12810"/>
                    <a:pt x="12009" y="12243"/>
                  </a:cubicBezTo>
                  <a:lnTo>
                    <a:pt x="12009" y="968"/>
                  </a:lnTo>
                  <a:cubicBezTo>
                    <a:pt x="12009" y="401"/>
                    <a:pt x="11609" y="1"/>
                    <a:pt x="1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6"/>
            <p:cNvSpPr/>
            <p:nvPr/>
          </p:nvSpPr>
          <p:spPr>
            <a:xfrm>
              <a:off x="6233800" y="2320425"/>
              <a:ext cx="107600" cy="276900"/>
            </a:xfrm>
            <a:custGeom>
              <a:avLst/>
              <a:gdLst/>
              <a:ahLst/>
              <a:cxnLst/>
              <a:rect l="l" t="t" r="r" b="b"/>
              <a:pathLst>
                <a:path w="4304" h="11076" extrusionOk="0">
                  <a:moveTo>
                    <a:pt x="1" y="1"/>
                  </a:moveTo>
                  <a:lnTo>
                    <a:pt x="1" y="11076"/>
                  </a:lnTo>
                  <a:lnTo>
                    <a:pt x="4304" y="11076"/>
                  </a:lnTo>
                  <a:lnTo>
                    <a:pt x="430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6"/>
            <p:cNvSpPr/>
            <p:nvPr/>
          </p:nvSpPr>
          <p:spPr>
            <a:xfrm>
              <a:off x="6397250" y="2319600"/>
              <a:ext cx="142625" cy="277725"/>
            </a:xfrm>
            <a:custGeom>
              <a:avLst/>
              <a:gdLst/>
              <a:ahLst/>
              <a:cxnLst/>
              <a:rect l="l" t="t" r="r" b="b"/>
              <a:pathLst>
                <a:path w="5705" h="11109" extrusionOk="0">
                  <a:moveTo>
                    <a:pt x="1" y="1"/>
                  </a:moveTo>
                  <a:lnTo>
                    <a:pt x="1" y="11109"/>
                  </a:lnTo>
                  <a:lnTo>
                    <a:pt x="4737" y="11109"/>
                  </a:lnTo>
                  <a:cubicBezTo>
                    <a:pt x="5271" y="11109"/>
                    <a:pt x="5705" y="10675"/>
                    <a:pt x="5705" y="10141"/>
                  </a:cubicBezTo>
                  <a:lnTo>
                    <a:pt x="5705" y="968"/>
                  </a:lnTo>
                  <a:cubicBezTo>
                    <a:pt x="5705" y="434"/>
                    <a:pt x="5271" y="1"/>
                    <a:pt x="47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6"/>
            <p:cNvSpPr/>
            <p:nvPr/>
          </p:nvSpPr>
          <p:spPr>
            <a:xfrm>
              <a:off x="3518525" y="2293750"/>
              <a:ext cx="300250" cy="330250"/>
            </a:xfrm>
            <a:custGeom>
              <a:avLst/>
              <a:gdLst/>
              <a:ahLst/>
              <a:cxnLst/>
              <a:rect l="l" t="t" r="r" b="b"/>
              <a:pathLst>
                <a:path w="12010" h="13210" extrusionOk="0">
                  <a:moveTo>
                    <a:pt x="968" y="1"/>
                  </a:moveTo>
                  <a:cubicBezTo>
                    <a:pt x="434" y="1"/>
                    <a:pt x="1" y="401"/>
                    <a:pt x="1" y="968"/>
                  </a:cubicBezTo>
                  <a:lnTo>
                    <a:pt x="1" y="12243"/>
                  </a:lnTo>
                  <a:cubicBezTo>
                    <a:pt x="1" y="12810"/>
                    <a:pt x="434" y="13210"/>
                    <a:pt x="968" y="13210"/>
                  </a:cubicBezTo>
                  <a:lnTo>
                    <a:pt x="12009" y="13210"/>
                  </a:lnTo>
                  <a:lnTo>
                    <a:pt x="120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6"/>
            <p:cNvSpPr/>
            <p:nvPr/>
          </p:nvSpPr>
          <p:spPr>
            <a:xfrm>
              <a:off x="3628600" y="2320425"/>
              <a:ext cx="106775" cy="277725"/>
            </a:xfrm>
            <a:custGeom>
              <a:avLst/>
              <a:gdLst/>
              <a:ahLst/>
              <a:cxnLst/>
              <a:rect l="l" t="t" r="r" b="b"/>
              <a:pathLst>
                <a:path w="4271" h="11109" extrusionOk="0">
                  <a:moveTo>
                    <a:pt x="1" y="1"/>
                  </a:moveTo>
                  <a:lnTo>
                    <a:pt x="1" y="11109"/>
                  </a:lnTo>
                  <a:lnTo>
                    <a:pt x="4271" y="11109"/>
                  </a:lnTo>
                  <a:lnTo>
                    <a:pt x="42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6"/>
            <p:cNvSpPr/>
            <p:nvPr/>
          </p:nvSpPr>
          <p:spPr>
            <a:xfrm>
              <a:off x="3429300" y="2319600"/>
              <a:ext cx="142625" cy="277725"/>
            </a:xfrm>
            <a:custGeom>
              <a:avLst/>
              <a:gdLst/>
              <a:ahLst/>
              <a:cxnLst/>
              <a:rect l="l" t="t" r="r" b="b"/>
              <a:pathLst>
                <a:path w="5705" h="11109" extrusionOk="0">
                  <a:moveTo>
                    <a:pt x="968" y="1"/>
                  </a:moveTo>
                  <a:cubicBezTo>
                    <a:pt x="401" y="1"/>
                    <a:pt x="0" y="434"/>
                    <a:pt x="0" y="968"/>
                  </a:cubicBezTo>
                  <a:lnTo>
                    <a:pt x="0" y="10141"/>
                  </a:lnTo>
                  <a:cubicBezTo>
                    <a:pt x="0" y="10675"/>
                    <a:pt x="401" y="11109"/>
                    <a:pt x="968" y="11109"/>
                  </a:cubicBezTo>
                  <a:lnTo>
                    <a:pt x="5705" y="11109"/>
                  </a:lnTo>
                  <a:lnTo>
                    <a:pt x="5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6"/>
            <p:cNvSpPr/>
            <p:nvPr/>
          </p:nvSpPr>
          <p:spPr>
            <a:xfrm>
              <a:off x="4113950" y="3537150"/>
              <a:ext cx="886500" cy="710625"/>
            </a:xfrm>
            <a:custGeom>
              <a:avLst/>
              <a:gdLst/>
              <a:ahLst/>
              <a:cxnLst/>
              <a:rect l="l" t="t" r="r" b="b"/>
              <a:pathLst>
                <a:path w="35460" h="28425" extrusionOk="0">
                  <a:moveTo>
                    <a:pt x="1" y="0"/>
                  </a:moveTo>
                  <a:lnTo>
                    <a:pt x="1" y="7472"/>
                  </a:lnTo>
                  <a:cubicBezTo>
                    <a:pt x="1" y="7472"/>
                    <a:pt x="12643" y="23450"/>
                    <a:pt x="13711" y="24518"/>
                  </a:cubicBezTo>
                  <a:cubicBezTo>
                    <a:pt x="16971" y="27799"/>
                    <a:pt x="24522" y="28425"/>
                    <a:pt x="29806" y="28425"/>
                  </a:cubicBezTo>
                  <a:cubicBezTo>
                    <a:pt x="33063" y="28425"/>
                    <a:pt x="35459" y="28187"/>
                    <a:pt x="35459" y="28187"/>
                  </a:cubicBezTo>
                  <a:lnTo>
                    <a:pt x="351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6"/>
            <p:cNvSpPr/>
            <p:nvPr/>
          </p:nvSpPr>
          <p:spPr>
            <a:xfrm>
              <a:off x="4982075" y="3537150"/>
              <a:ext cx="886500" cy="710625"/>
            </a:xfrm>
            <a:custGeom>
              <a:avLst/>
              <a:gdLst/>
              <a:ahLst/>
              <a:cxnLst/>
              <a:rect l="l" t="t" r="r" b="b"/>
              <a:pathLst>
                <a:path w="35460" h="28425" extrusionOk="0">
                  <a:moveTo>
                    <a:pt x="334" y="0"/>
                  </a:moveTo>
                  <a:lnTo>
                    <a:pt x="1" y="28187"/>
                  </a:lnTo>
                  <a:cubicBezTo>
                    <a:pt x="1" y="28187"/>
                    <a:pt x="2397" y="28425"/>
                    <a:pt x="5654" y="28425"/>
                  </a:cubicBezTo>
                  <a:cubicBezTo>
                    <a:pt x="10938" y="28425"/>
                    <a:pt x="18489" y="27799"/>
                    <a:pt x="21749" y="24518"/>
                  </a:cubicBezTo>
                  <a:cubicBezTo>
                    <a:pt x="22817" y="23450"/>
                    <a:pt x="35459" y="7472"/>
                    <a:pt x="35459" y="7472"/>
                  </a:cubicBezTo>
                  <a:lnTo>
                    <a:pt x="354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6"/>
            <p:cNvSpPr/>
            <p:nvPr/>
          </p:nvSpPr>
          <p:spPr>
            <a:xfrm>
              <a:off x="3787050" y="1438975"/>
              <a:ext cx="2408425" cy="2512650"/>
            </a:xfrm>
            <a:custGeom>
              <a:avLst/>
              <a:gdLst/>
              <a:ahLst/>
              <a:cxnLst/>
              <a:rect l="l" t="t" r="r" b="b"/>
              <a:pathLst>
                <a:path w="96337" h="100506" extrusionOk="0">
                  <a:moveTo>
                    <a:pt x="48202" y="0"/>
                  </a:moveTo>
                  <a:cubicBezTo>
                    <a:pt x="20349" y="0"/>
                    <a:pt x="1" y="6105"/>
                    <a:pt x="1" y="42798"/>
                  </a:cubicBezTo>
                  <a:cubicBezTo>
                    <a:pt x="1" y="79424"/>
                    <a:pt x="13043" y="91499"/>
                    <a:pt x="13043" y="91499"/>
                  </a:cubicBezTo>
                  <a:lnTo>
                    <a:pt x="48135" y="100506"/>
                  </a:lnTo>
                  <a:lnTo>
                    <a:pt x="83260" y="91499"/>
                  </a:lnTo>
                  <a:cubicBezTo>
                    <a:pt x="83260" y="91499"/>
                    <a:pt x="96303" y="79491"/>
                    <a:pt x="96303" y="42798"/>
                  </a:cubicBezTo>
                  <a:cubicBezTo>
                    <a:pt x="96336" y="6105"/>
                    <a:pt x="76055" y="0"/>
                    <a:pt x="48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6"/>
            <p:cNvSpPr/>
            <p:nvPr/>
          </p:nvSpPr>
          <p:spPr>
            <a:xfrm>
              <a:off x="3880450" y="1563225"/>
              <a:ext cx="2222450" cy="2320025"/>
            </a:xfrm>
            <a:custGeom>
              <a:avLst/>
              <a:gdLst/>
              <a:ahLst/>
              <a:cxnLst/>
              <a:rect l="l" t="t" r="r" b="b"/>
              <a:pathLst>
                <a:path w="88898" h="92801" extrusionOk="0">
                  <a:moveTo>
                    <a:pt x="44432" y="1"/>
                  </a:moveTo>
                  <a:cubicBezTo>
                    <a:pt x="16312" y="1"/>
                    <a:pt x="1" y="6372"/>
                    <a:pt x="1" y="39029"/>
                  </a:cubicBezTo>
                  <a:cubicBezTo>
                    <a:pt x="1" y="68917"/>
                    <a:pt x="9007" y="81592"/>
                    <a:pt x="11309" y="84361"/>
                  </a:cubicBezTo>
                  <a:lnTo>
                    <a:pt x="44432" y="92800"/>
                  </a:lnTo>
                  <a:lnTo>
                    <a:pt x="77556" y="84361"/>
                  </a:lnTo>
                  <a:cubicBezTo>
                    <a:pt x="79925" y="81559"/>
                    <a:pt x="88898" y="68850"/>
                    <a:pt x="88898" y="39029"/>
                  </a:cubicBezTo>
                  <a:cubicBezTo>
                    <a:pt x="88898" y="6372"/>
                    <a:pt x="72586" y="1"/>
                    <a:pt x="44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6"/>
            <p:cNvSpPr/>
            <p:nvPr/>
          </p:nvSpPr>
          <p:spPr>
            <a:xfrm>
              <a:off x="4623475" y="1622425"/>
              <a:ext cx="1478600" cy="2263325"/>
            </a:xfrm>
            <a:custGeom>
              <a:avLst/>
              <a:gdLst/>
              <a:ahLst/>
              <a:cxnLst/>
              <a:rect l="l" t="t" r="r" b="b"/>
              <a:pathLst>
                <a:path w="59144" h="90533" extrusionOk="0">
                  <a:moveTo>
                    <a:pt x="37094" y="1"/>
                  </a:moveTo>
                  <a:cubicBezTo>
                    <a:pt x="31657" y="3937"/>
                    <a:pt x="27087" y="8974"/>
                    <a:pt x="23118" y="14378"/>
                  </a:cubicBezTo>
                  <a:cubicBezTo>
                    <a:pt x="12176" y="29455"/>
                    <a:pt x="5438" y="47468"/>
                    <a:pt x="2136" y="65681"/>
                  </a:cubicBezTo>
                  <a:cubicBezTo>
                    <a:pt x="1002" y="71986"/>
                    <a:pt x="335" y="78324"/>
                    <a:pt x="1" y="84695"/>
                  </a:cubicBezTo>
                  <a:cubicBezTo>
                    <a:pt x="335" y="85496"/>
                    <a:pt x="701" y="86229"/>
                    <a:pt x="1102" y="87030"/>
                  </a:cubicBezTo>
                  <a:lnTo>
                    <a:pt x="14678" y="90532"/>
                  </a:lnTo>
                  <a:lnTo>
                    <a:pt x="47802" y="82060"/>
                  </a:lnTo>
                  <a:cubicBezTo>
                    <a:pt x="50137" y="79258"/>
                    <a:pt x="59143" y="66549"/>
                    <a:pt x="59143" y="36727"/>
                  </a:cubicBezTo>
                  <a:cubicBezTo>
                    <a:pt x="59143" y="14011"/>
                    <a:pt x="51304" y="4004"/>
                    <a:pt x="370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6"/>
            <p:cNvSpPr/>
            <p:nvPr/>
          </p:nvSpPr>
          <p:spPr>
            <a:xfrm>
              <a:off x="3968025" y="1564050"/>
              <a:ext cx="1151675" cy="1813000"/>
            </a:xfrm>
            <a:custGeom>
              <a:avLst/>
              <a:gdLst/>
              <a:ahLst/>
              <a:cxnLst/>
              <a:rect l="l" t="t" r="r" b="b"/>
              <a:pathLst>
                <a:path w="46067" h="72520" extrusionOk="0">
                  <a:moveTo>
                    <a:pt x="40896" y="1"/>
                  </a:moveTo>
                  <a:cubicBezTo>
                    <a:pt x="31489" y="1"/>
                    <a:pt x="23384" y="701"/>
                    <a:pt x="16812" y="2870"/>
                  </a:cubicBezTo>
                  <a:cubicBezTo>
                    <a:pt x="15645" y="3870"/>
                    <a:pt x="14544" y="4971"/>
                    <a:pt x="13510" y="6039"/>
                  </a:cubicBezTo>
                  <a:cubicBezTo>
                    <a:pt x="7305" y="12677"/>
                    <a:pt x="2969" y="21216"/>
                    <a:pt x="1635" y="30289"/>
                  </a:cubicBezTo>
                  <a:cubicBezTo>
                    <a:pt x="0" y="41130"/>
                    <a:pt x="1868" y="61245"/>
                    <a:pt x="5171" y="71485"/>
                  </a:cubicBezTo>
                  <a:cubicBezTo>
                    <a:pt x="5304" y="71852"/>
                    <a:pt x="5437" y="72186"/>
                    <a:pt x="5537" y="72520"/>
                  </a:cubicBezTo>
                  <a:lnTo>
                    <a:pt x="14811" y="72520"/>
                  </a:lnTo>
                  <a:cubicBezTo>
                    <a:pt x="13210" y="59744"/>
                    <a:pt x="17646" y="45900"/>
                    <a:pt x="21983" y="33959"/>
                  </a:cubicBezTo>
                  <a:cubicBezTo>
                    <a:pt x="24851" y="25953"/>
                    <a:pt x="30689" y="19148"/>
                    <a:pt x="35893" y="12376"/>
                  </a:cubicBezTo>
                  <a:cubicBezTo>
                    <a:pt x="39162" y="8173"/>
                    <a:pt x="42731" y="4204"/>
                    <a:pt x="46067" y="101"/>
                  </a:cubicBezTo>
                  <a:cubicBezTo>
                    <a:pt x="44399" y="34"/>
                    <a:pt x="42664" y="1"/>
                    <a:pt x="408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6"/>
            <p:cNvSpPr/>
            <p:nvPr/>
          </p:nvSpPr>
          <p:spPr>
            <a:xfrm>
              <a:off x="4420000" y="2413000"/>
              <a:ext cx="1140850" cy="1167525"/>
            </a:xfrm>
            <a:custGeom>
              <a:avLst/>
              <a:gdLst/>
              <a:ahLst/>
              <a:cxnLst/>
              <a:rect l="l" t="t" r="r" b="b"/>
              <a:pathLst>
                <a:path w="45634" h="46701" extrusionOk="0">
                  <a:moveTo>
                    <a:pt x="22817" y="1"/>
                  </a:moveTo>
                  <a:cubicBezTo>
                    <a:pt x="18814" y="1"/>
                    <a:pt x="18147" y="3203"/>
                    <a:pt x="15679" y="6906"/>
                  </a:cubicBezTo>
                  <a:cubicBezTo>
                    <a:pt x="13244" y="10675"/>
                    <a:pt x="1" y="28187"/>
                    <a:pt x="1" y="40029"/>
                  </a:cubicBezTo>
                  <a:cubicBezTo>
                    <a:pt x="1" y="42464"/>
                    <a:pt x="301" y="44733"/>
                    <a:pt x="935" y="46701"/>
                  </a:cubicBezTo>
                  <a:lnTo>
                    <a:pt x="44733" y="46701"/>
                  </a:lnTo>
                  <a:cubicBezTo>
                    <a:pt x="45333" y="44699"/>
                    <a:pt x="45633" y="42464"/>
                    <a:pt x="45633" y="40029"/>
                  </a:cubicBezTo>
                  <a:cubicBezTo>
                    <a:pt x="45633" y="28187"/>
                    <a:pt x="32424" y="10608"/>
                    <a:pt x="29956" y="6906"/>
                  </a:cubicBezTo>
                  <a:cubicBezTo>
                    <a:pt x="27487" y="3170"/>
                    <a:pt x="26753" y="1"/>
                    <a:pt x="228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6"/>
            <p:cNvSpPr/>
            <p:nvPr/>
          </p:nvSpPr>
          <p:spPr>
            <a:xfrm>
              <a:off x="4679350" y="1533200"/>
              <a:ext cx="625475" cy="280225"/>
            </a:xfrm>
            <a:custGeom>
              <a:avLst/>
              <a:gdLst/>
              <a:ahLst/>
              <a:cxnLst/>
              <a:rect l="l" t="t" r="r" b="b"/>
              <a:pathLst>
                <a:path w="25019" h="11209" extrusionOk="0">
                  <a:moveTo>
                    <a:pt x="1" y="1"/>
                  </a:moveTo>
                  <a:lnTo>
                    <a:pt x="4537" y="9608"/>
                  </a:lnTo>
                  <a:cubicBezTo>
                    <a:pt x="5004" y="10575"/>
                    <a:pt x="5938" y="11209"/>
                    <a:pt x="7039" y="11209"/>
                  </a:cubicBezTo>
                  <a:lnTo>
                    <a:pt x="17947" y="11209"/>
                  </a:lnTo>
                  <a:cubicBezTo>
                    <a:pt x="19048" y="11209"/>
                    <a:pt x="20015" y="10575"/>
                    <a:pt x="20449" y="9608"/>
                  </a:cubicBezTo>
                  <a:lnTo>
                    <a:pt x="250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6"/>
            <p:cNvSpPr/>
            <p:nvPr/>
          </p:nvSpPr>
          <p:spPr>
            <a:xfrm>
              <a:off x="4775250" y="1576575"/>
              <a:ext cx="432000" cy="30050"/>
            </a:xfrm>
            <a:custGeom>
              <a:avLst/>
              <a:gdLst/>
              <a:ahLst/>
              <a:cxnLst/>
              <a:rect l="l" t="t" r="r" b="b"/>
              <a:pathLst>
                <a:path w="17280" h="1202" extrusionOk="0">
                  <a:moveTo>
                    <a:pt x="1" y="0"/>
                  </a:moveTo>
                  <a:lnTo>
                    <a:pt x="568" y="1201"/>
                  </a:lnTo>
                  <a:lnTo>
                    <a:pt x="16713" y="1201"/>
                  </a:lnTo>
                  <a:lnTo>
                    <a:pt x="172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6"/>
            <p:cNvSpPr/>
            <p:nvPr/>
          </p:nvSpPr>
          <p:spPr>
            <a:xfrm>
              <a:off x="4801950" y="1642450"/>
              <a:ext cx="378625" cy="35050"/>
            </a:xfrm>
            <a:custGeom>
              <a:avLst/>
              <a:gdLst/>
              <a:ahLst/>
              <a:cxnLst/>
              <a:rect l="l" t="t" r="r" b="b"/>
              <a:pathLst>
                <a:path w="15145" h="1402" extrusionOk="0">
                  <a:moveTo>
                    <a:pt x="0" y="1"/>
                  </a:moveTo>
                  <a:lnTo>
                    <a:pt x="868" y="1402"/>
                  </a:lnTo>
                  <a:lnTo>
                    <a:pt x="14311" y="1402"/>
                  </a:lnTo>
                  <a:lnTo>
                    <a:pt x="151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6"/>
            <p:cNvSpPr/>
            <p:nvPr/>
          </p:nvSpPr>
          <p:spPr>
            <a:xfrm>
              <a:off x="4847825" y="1718350"/>
              <a:ext cx="286875" cy="40875"/>
            </a:xfrm>
            <a:custGeom>
              <a:avLst/>
              <a:gdLst/>
              <a:ahLst/>
              <a:cxnLst/>
              <a:rect l="l" t="t" r="r" b="b"/>
              <a:pathLst>
                <a:path w="11475" h="1635" extrusionOk="0">
                  <a:moveTo>
                    <a:pt x="0" y="0"/>
                  </a:moveTo>
                  <a:lnTo>
                    <a:pt x="267" y="534"/>
                  </a:lnTo>
                  <a:cubicBezTo>
                    <a:pt x="600" y="1201"/>
                    <a:pt x="1268" y="1635"/>
                    <a:pt x="1968" y="1635"/>
                  </a:cubicBezTo>
                  <a:lnTo>
                    <a:pt x="9507" y="1635"/>
                  </a:lnTo>
                  <a:cubicBezTo>
                    <a:pt x="10274" y="1635"/>
                    <a:pt x="10941" y="1201"/>
                    <a:pt x="11208" y="534"/>
                  </a:cubicBezTo>
                  <a:lnTo>
                    <a:pt x="114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6"/>
            <p:cNvSpPr/>
            <p:nvPr/>
          </p:nvSpPr>
          <p:spPr>
            <a:xfrm>
              <a:off x="3921325" y="3214400"/>
              <a:ext cx="1070775" cy="671350"/>
            </a:xfrm>
            <a:custGeom>
              <a:avLst/>
              <a:gdLst/>
              <a:ahLst/>
              <a:cxnLst/>
              <a:rect l="l" t="t" r="r" b="b"/>
              <a:pathLst>
                <a:path w="42831" h="26854" extrusionOk="0">
                  <a:moveTo>
                    <a:pt x="0" y="1"/>
                  </a:moveTo>
                  <a:cubicBezTo>
                    <a:pt x="0" y="6839"/>
                    <a:pt x="8873" y="19582"/>
                    <a:pt x="8873" y="19582"/>
                  </a:cubicBezTo>
                  <a:lnTo>
                    <a:pt x="42831" y="26853"/>
                  </a:lnTo>
                  <a:lnTo>
                    <a:pt x="42831" y="7706"/>
                  </a:lnTo>
                  <a:cubicBezTo>
                    <a:pt x="23017" y="7706"/>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6"/>
            <p:cNvSpPr/>
            <p:nvPr/>
          </p:nvSpPr>
          <p:spPr>
            <a:xfrm>
              <a:off x="4990425" y="3214400"/>
              <a:ext cx="1070775" cy="671350"/>
            </a:xfrm>
            <a:custGeom>
              <a:avLst/>
              <a:gdLst/>
              <a:ahLst/>
              <a:cxnLst/>
              <a:rect l="l" t="t" r="r" b="b"/>
              <a:pathLst>
                <a:path w="42831" h="26854" extrusionOk="0">
                  <a:moveTo>
                    <a:pt x="42831" y="1"/>
                  </a:moveTo>
                  <a:lnTo>
                    <a:pt x="42831" y="1"/>
                  </a:lnTo>
                  <a:cubicBezTo>
                    <a:pt x="42830" y="1"/>
                    <a:pt x="19814" y="7706"/>
                    <a:pt x="0" y="7706"/>
                  </a:cubicBezTo>
                  <a:lnTo>
                    <a:pt x="0" y="26853"/>
                  </a:lnTo>
                  <a:lnTo>
                    <a:pt x="33958" y="19582"/>
                  </a:lnTo>
                  <a:cubicBezTo>
                    <a:pt x="33958" y="19582"/>
                    <a:pt x="42831" y="6839"/>
                    <a:pt x="42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6"/>
            <p:cNvSpPr/>
            <p:nvPr/>
          </p:nvSpPr>
          <p:spPr>
            <a:xfrm>
              <a:off x="4517575" y="3145200"/>
              <a:ext cx="948200" cy="1245075"/>
            </a:xfrm>
            <a:custGeom>
              <a:avLst/>
              <a:gdLst/>
              <a:ahLst/>
              <a:cxnLst/>
              <a:rect l="l" t="t" r="r" b="b"/>
              <a:pathLst>
                <a:path w="37928" h="49803" extrusionOk="0">
                  <a:moveTo>
                    <a:pt x="18947" y="0"/>
                  </a:moveTo>
                  <a:cubicBezTo>
                    <a:pt x="8473" y="0"/>
                    <a:pt x="1" y="11142"/>
                    <a:pt x="1" y="24918"/>
                  </a:cubicBezTo>
                  <a:cubicBezTo>
                    <a:pt x="1" y="38661"/>
                    <a:pt x="8473" y="49803"/>
                    <a:pt x="18947" y="49803"/>
                  </a:cubicBezTo>
                  <a:cubicBezTo>
                    <a:pt x="29455" y="49803"/>
                    <a:pt x="37928" y="38661"/>
                    <a:pt x="37928" y="24918"/>
                  </a:cubicBezTo>
                  <a:cubicBezTo>
                    <a:pt x="37928" y="11142"/>
                    <a:pt x="29455" y="0"/>
                    <a:pt x="189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6"/>
            <p:cNvSpPr/>
            <p:nvPr/>
          </p:nvSpPr>
          <p:spPr>
            <a:xfrm>
              <a:off x="4605150" y="3223575"/>
              <a:ext cx="773075" cy="1088300"/>
            </a:xfrm>
            <a:custGeom>
              <a:avLst/>
              <a:gdLst/>
              <a:ahLst/>
              <a:cxnLst/>
              <a:rect l="l" t="t" r="r" b="b"/>
              <a:pathLst>
                <a:path w="30923" h="43532" extrusionOk="0">
                  <a:moveTo>
                    <a:pt x="15478" y="1"/>
                  </a:moveTo>
                  <a:cubicBezTo>
                    <a:pt x="6972" y="1"/>
                    <a:pt x="0" y="9774"/>
                    <a:pt x="0" y="21783"/>
                  </a:cubicBezTo>
                  <a:cubicBezTo>
                    <a:pt x="0" y="33792"/>
                    <a:pt x="6905" y="43532"/>
                    <a:pt x="15478" y="43532"/>
                  </a:cubicBezTo>
                  <a:cubicBezTo>
                    <a:pt x="23984" y="43532"/>
                    <a:pt x="30922" y="33792"/>
                    <a:pt x="30922" y="21783"/>
                  </a:cubicBezTo>
                  <a:cubicBezTo>
                    <a:pt x="30922" y="9774"/>
                    <a:pt x="24017" y="1"/>
                    <a:pt x="15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6"/>
            <p:cNvSpPr/>
            <p:nvPr/>
          </p:nvSpPr>
          <p:spPr>
            <a:xfrm>
              <a:off x="4704375" y="3352000"/>
              <a:ext cx="592125" cy="34225"/>
            </a:xfrm>
            <a:custGeom>
              <a:avLst/>
              <a:gdLst/>
              <a:ahLst/>
              <a:cxnLst/>
              <a:rect l="l" t="t" r="r" b="b"/>
              <a:pathLst>
                <a:path w="23685" h="1369" extrusionOk="0">
                  <a:moveTo>
                    <a:pt x="1" y="1"/>
                  </a:moveTo>
                  <a:lnTo>
                    <a:pt x="1" y="1368"/>
                  </a:lnTo>
                  <a:lnTo>
                    <a:pt x="23684" y="1368"/>
                  </a:lnTo>
                  <a:lnTo>
                    <a:pt x="236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6"/>
            <p:cNvSpPr/>
            <p:nvPr/>
          </p:nvSpPr>
          <p:spPr>
            <a:xfrm>
              <a:off x="4576775" y="3538800"/>
              <a:ext cx="829800" cy="34225"/>
            </a:xfrm>
            <a:custGeom>
              <a:avLst/>
              <a:gdLst/>
              <a:ahLst/>
              <a:cxnLst/>
              <a:rect l="l" t="t" r="r" b="b"/>
              <a:pathLst>
                <a:path w="33192" h="1369" extrusionOk="0">
                  <a:moveTo>
                    <a:pt x="1" y="1"/>
                  </a:moveTo>
                  <a:lnTo>
                    <a:pt x="1" y="1368"/>
                  </a:lnTo>
                  <a:lnTo>
                    <a:pt x="33191" y="1368"/>
                  </a:lnTo>
                  <a:lnTo>
                    <a:pt x="331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6"/>
            <p:cNvSpPr/>
            <p:nvPr/>
          </p:nvSpPr>
          <p:spPr>
            <a:xfrm>
              <a:off x="4621825" y="3444575"/>
              <a:ext cx="756400" cy="34225"/>
            </a:xfrm>
            <a:custGeom>
              <a:avLst/>
              <a:gdLst/>
              <a:ahLst/>
              <a:cxnLst/>
              <a:rect l="l" t="t" r="r" b="b"/>
              <a:pathLst>
                <a:path w="30256" h="1369" extrusionOk="0">
                  <a:moveTo>
                    <a:pt x="0" y="0"/>
                  </a:moveTo>
                  <a:lnTo>
                    <a:pt x="0" y="1368"/>
                  </a:lnTo>
                  <a:lnTo>
                    <a:pt x="30255" y="1368"/>
                  </a:lnTo>
                  <a:lnTo>
                    <a:pt x="302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6"/>
            <p:cNvSpPr/>
            <p:nvPr/>
          </p:nvSpPr>
          <p:spPr>
            <a:xfrm>
              <a:off x="4704375" y="4150925"/>
              <a:ext cx="592125" cy="35050"/>
            </a:xfrm>
            <a:custGeom>
              <a:avLst/>
              <a:gdLst/>
              <a:ahLst/>
              <a:cxnLst/>
              <a:rect l="l" t="t" r="r" b="b"/>
              <a:pathLst>
                <a:path w="23685" h="1402" extrusionOk="0">
                  <a:moveTo>
                    <a:pt x="1" y="0"/>
                  </a:moveTo>
                  <a:lnTo>
                    <a:pt x="1" y="1401"/>
                  </a:lnTo>
                  <a:lnTo>
                    <a:pt x="23684" y="1401"/>
                  </a:lnTo>
                  <a:lnTo>
                    <a:pt x="236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6"/>
            <p:cNvSpPr/>
            <p:nvPr/>
          </p:nvSpPr>
          <p:spPr>
            <a:xfrm>
              <a:off x="4576775" y="3963275"/>
              <a:ext cx="829800" cy="35050"/>
            </a:xfrm>
            <a:custGeom>
              <a:avLst/>
              <a:gdLst/>
              <a:ahLst/>
              <a:cxnLst/>
              <a:rect l="l" t="t" r="r" b="b"/>
              <a:pathLst>
                <a:path w="33192" h="1402" extrusionOk="0">
                  <a:moveTo>
                    <a:pt x="1" y="1"/>
                  </a:moveTo>
                  <a:lnTo>
                    <a:pt x="1" y="1402"/>
                  </a:lnTo>
                  <a:lnTo>
                    <a:pt x="33191" y="1402"/>
                  </a:lnTo>
                  <a:lnTo>
                    <a:pt x="331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6"/>
            <p:cNvSpPr/>
            <p:nvPr/>
          </p:nvSpPr>
          <p:spPr>
            <a:xfrm>
              <a:off x="4621825" y="4057525"/>
              <a:ext cx="756400" cy="34200"/>
            </a:xfrm>
            <a:custGeom>
              <a:avLst/>
              <a:gdLst/>
              <a:ahLst/>
              <a:cxnLst/>
              <a:rect l="l" t="t" r="r" b="b"/>
              <a:pathLst>
                <a:path w="30256" h="1368" extrusionOk="0">
                  <a:moveTo>
                    <a:pt x="0" y="0"/>
                  </a:moveTo>
                  <a:lnTo>
                    <a:pt x="0" y="1368"/>
                  </a:lnTo>
                  <a:lnTo>
                    <a:pt x="30255" y="1368"/>
                  </a:lnTo>
                  <a:lnTo>
                    <a:pt x="302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6"/>
            <p:cNvSpPr/>
            <p:nvPr/>
          </p:nvSpPr>
          <p:spPr>
            <a:xfrm>
              <a:off x="4576775" y="3757300"/>
              <a:ext cx="829800" cy="20875"/>
            </a:xfrm>
            <a:custGeom>
              <a:avLst/>
              <a:gdLst/>
              <a:ahLst/>
              <a:cxnLst/>
              <a:rect l="l" t="t" r="r" b="b"/>
              <a:pathLst>
                <a:path w="33192" h="835" extrusionOk="0">
                  <a:moveTo>
                    <a:pt x="1" y="0"/>
                  </a:moveTo>
                  <a:lnTo>
                    <a:pt x="1" y="834"/>
                  </a:lnTo>
                  <a:lnTo>
                    <a:pt x="33191" y="834"/>
                  </a:lnTo>
                  <a:lnTo>
                    <a:pt x="331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6"/>
            <p:cNvSpPr/>
            <p:nvPr/>
          </p:nvSpPr>
          <p:spPr>
            <a:xfrm>
              <a:off x="4675200" y="3826525"/>
              <a:ext cx="58400" cy="57550"/>
            </a:xfrm>
            <a:custGeom>
              <a:avLst/>
              <a:gdLst/>
              <a:ahLst/>
              <a:cxnLst/>
              <a:rect l="l" t="t" r="r" b="b"/>
              <a:pathLst>
                <a:path w="2336" h="2302" extrusionOk="0">
                  <a:moveTo>
                    <a:pt x="1168" y="0"/>
                  </a:moveTo>
                  <a:cubicBezTo>
                    <a:pt x="500" y="0"/>
                    <a:pt x="0" y="500"/>
                    <a:pt x="0" y="1168"/>
                  </a:cubicBezTo>
                  <a:cubicBezTo>
                    <a:pt x="0" y="1801"/>
                    <a:pt x="500" y="2302"/>
                    <a:pt x="1168" y="2302"/>
                  </a:cubicBezTo>
                  <a:cubicBezTo>
                    <a:pt x="1801" y="2302"/>
                    <a:pt x="2335" y="1801"/>
                    <a:pt x="2335" y="1168"/>
                  </a:cubicBezTo>
                  <a:cubicBezTo>
                    <a:pt x="2335" y="500"/>
                    <a:pt x="1801" y="0"/>
                    <a:pt x="1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6"/>
            <p:cNvSpPr/>
            <p:nvPr/>
          </p:nvSpPr>
          <p:spPr>
            <a:xfrm>
              <a:off x="5265625" y="3826525"/>
              <a:ext cx="58400" cy="58400"/>
            </a:xfrm>
            <a:custGeom>
              <a:avLst/>
              <a:gdLst/>
              <a:ahLst/>
              <a:cxnLst/>
              <a:rect l="l" t="t" r="r" b="b"/>
              <a:pathLst>
                <a:path w="2336" h="2336" extrusionOk="0">
                  <a:moveTo>
                    <a:pt x="1168" y="0"/>
                  </a:moveTo>
                  <a:cubicBezTo>
                    <a:pt x="500" y="0"/>
                    <a:pt x="0" y="534"/>
                    <a:pt x="0" y="1168"/>
                  </a:cubicBezTo>
                  <a:cubicBezTo>
                    <a:pt x="0" y="1835"/>
                    <a:pt x="567" y="2335"/>
                    <a:pt x="1168" y="2335"/>
                  </a:cubicBezTo>
                  <a:cubicBezTo>
                    <a:pt x="1835" y="2335"/>
                    <a:pt x="2335" y="1768"/>
                    <a:pt x="2335" y="1168"/>
                  </a:cubicBezTo>
                  <a:cubicBezTo>
                    <a:pt x="2335" y="500"/>
                    <a:pt x="1835" y="0"/>
                    <a:pt x="1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6"/>
            <p:cNvSpPr/>
            <p:nvPr/>
          </p:nvSpPr>
          <p:spPr>
            <a:xfrm>
              <a:off x="4675200" y="3652225"/>
              <a:ext cx="58400" cy="58400"/>
            </a:xfrm>
            <a:custGeom>
              <a:avLst/>
              <a:gdLst/>
              <a:ahLst/>
              <a:cxnLst/>
              <a:rect l="l" t="t" r="r" b="b"/>
              <a:pathLst>
                <a:path w="2336" h="2336" extrusionOk="0">
                  <a:moveTo>
                    <a:pt x="1168" y="0"/>
                  </a:moveTo>
                  <a:cubicBezTo>
                    <a:pt x="500" y="0"/>
                    <a:pt x="0" y="501"/>
                    <a:pt x="0" y="1168"/>
                  </a:cubicBezTo>
                  <a:cubicBezTo>
                    <a:pt x="0" y="1802"/>
                    <a:pt x="500" y="2335"/>
                    <a:pt x="1168" y="2335"/>
                  </a:cubicBezTo>
                  <a:cubicBezTo>
                    <a:pt x="1801" y="2335"/>
                    <a:pt x="2335" y="1802"/>
                    <a:pt x="2335" y="1168"/>
                  </a:cubicBezTo>
                  <a:cubicBezTo>
                    <a:pt x="2335" y="501"/>
                    <a:pt x="1801" y="0"/>
                    <a:pt x="1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6"/>
            <p:cNvSpPr/>
            <p:nvPr/>
          </p:nvSpPr>
          <p:spPr>
            <a:xfrm>
              <a:off x="5265625" y="3652225"/>
              <a:ext cx="58400" cy="58400"/>
            </a:xfrm>
            <a:custGeom>
              <a:avLst/>
              <a:gdLst/>
              <a:ahLst/>
              <a:cxnLst/>
              <a:rect l="l" t="t" r="r" b="b"/>
              <a:pathLst>
                <a:path w="2336" h="2336" extrusionOk="0">
                  <a:moveTo>
                    <a:pt x="1168" y="0"/>
                  </a:moveTo>
                  <a:cubicBezTo>
                    <a:pt x="500" y="0"/>
                    <a:pt x="0" y="534"/>
                    <a:pt x="0" y="1168"/>
                  </a:cubicBezTo>
                  <a:cubicBezTo>
                    <a:pt x="0" y="1835"/>
                    <a:pt x="567" y="2335"/>
                    <a:pt x="1168" y="2335"/>
                  </a:cubicBezTo>
                  <a:cubicBezTo>
                    <a:pt x="1835" y="2335"/>
                    <a:pt x="2335" y="1802"/>
                    <a:pt x="2335" y="1168"/>
                  </a:cubicBezTo>
                  <a:cubicBezTo>
                    <a:pt x="2335" y="534"/>
                    <a:pt x="1835" y="34"/>
                    <a:pt x="1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6"/>
            <p:cNvSpPr/>
            <p:nvPr/>
          </p:nvSpPr>
          <p:spPr>
            <a:xfrm>
              <a:off x="5467425" y="3449525"/>
              <a:ext cx="563750" cy="931675"/>
            </a:xfrm>
            <a:custGeom>
              <a:avLst/>
              <a:gdLst/>
              <a:ahLst/>
              <a:cxnLst/>
              <a:rect l="l" t="t" r="r" b="b"/>
              <a:pathLst>
                <a:path w="22550" h="37267" extrusionOk="0">
                  <a:moveTo>
                    <a:pt x="14345" y="1"/>
                  </a:moveTo>
                  <a:cubicBezTo>
                    <a:pt x="9471" y="1"/>
                    <a:pt x="4667" y="7812"/>
                    <a:pt x="2402" y="17182"/>
                  </a:cubicBezTo>
                  <a:cubicBezTo>
                    <a:pt x="0" y="27289"/>
                    <a:pt x="1768" y="35828"/>
                    <a:pt x="7039" y="37129"/>
                  </a:cubicBezTo>
                  <a:cubicBezTo>
                    <a:pt x="7431" y="37222"/>
                    <a:pt x="7825" y="37267"/>
                    <a:pt x="8219" y="37267"/>
                  </a:cubicBezTo>
                  <a:cubicBezTo>
                    <a:pt x="13074" y="37267"/>
                    <a:pt x="17893" y="30403"/>
                    <a:pt x="20115" y="21084"/>
                  </a:cubicBezTo>
                  <a:cubicBezTo>
                    <a:pt x="22550" y="10977"/>
                    <a:pt x="20715" y="1437"/>
                    <a:pt x="15445" y="136"/>
                  </a:cubicBezTo>
                  <a:cubicBezTo>
                    <a:pt x="15079" y="45"/>
                    <a:pt x="14712" y="1"/>
                    <a:pt x="143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6"/>
            <p:cNvSpPr/>
            <p:nvPr/>
          </p:nvSpPr>
          <p:spPr>
            <a:xfrm>
              <a:off x="5731775" y="3449575"/>
              <a:ext cx="271900" cy="154300"/>
            </a:xfrm>
            <a:custGeom>
              <a:avLst/>
              <a:gdLst/>
              <a:ahLst/>
              <a:cxnLst/>
              <a:rect l="l" t="t" r="r" b="b"/>
              <a:pathLst>
                <a:path w="10876" h="6172" extrusionOk="0">
                  <a:moveTo>
                    <a:pt x="4337" y="1"/>
                  </a:moveTo>
                  <a:lnTo>
                    <a:pt x="1" y="3803"/>
                  </a:lnTo>
                  <a:lnTo>
                    <a:pt x="7606" y="6172"/>
                  </a:lnTo>
                  <a:lnTo>
                    <a:pt x="10875" y="901"/>
                  </a:lnTo>
                  <a:lnTo>
                    <a:pt x="4337" y="1"/>
                  </a:lnTo>
                  <a:close/>
                </a:path>
              </a:pathLst>
            </a:custGeom>
            <a:solidFill>
              <a:srgbClr val="313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6"/>
            <p:cNvSpPr/>
            <p:nvPr/>
          </p:nvSpPr>
          <p:spPr>
            <a:xfrm>
              <a:off x="5627550" y="4295175"/>
              <a:ext cx="183475" cy="100950"/>
            </a:xfrm>
            <a:custGeom>
              <a:avLst/>
              <a:gdLst/>
              <a:ahLst/>
              <a:cxnLst/>
              <a:rect l="l" t="t" r="r" b="b"/>
              <a:pathLst>
                <a:path w="7339" h="4038" extrusionOk="0">
                  <a:moveTo>
                    <a:pt x="7339" y="1"/>
                  </a:moveTo>
                  <a:lnTo>
                    <a:pt x="0" y="1102"/>
                  </a:lnTo>
                  <a:lnTo>
                    <a:pt x="634" y="3270"/>
                  </a:lnTo>
                  <a:lnTo>
                    <a:pt x="6638" y="4037"/>
                  </a:lnTo>
                  <a:lnTo>
                    <a:pt x="7339" y="1"/>
                  </a:lnTo>
                  <a:close/>
                </a:path>
              </a:pathLst>
            </a:custGeom>
            <a:solidFill>
              <a:srgbClr val="313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6"/>
            <p:cNvSpPr/>
            <p:nvPr/>
          </p:nvSpPr>
          <p:spPr>
            <a:xfrm>
              <a:off x="5580850" y="3391425"/>
              <a:ext cx="706350" cy="1166875"/>
            </a:xfrm>
            <a:custGeom>
              <a:avLst/>
              <a:gdLst/>
              <a:ahLst/>
              <a:cxnLst/>
              <a:rect l="l" t="t" r="r" b="b"/>
              <a:pathLst>
                <a:path w="28254" h="46675" extrusionOk="0">
                  <a:moveTo>
                    <a:pt x="18015" y="0"/>
                  </a:moveTo>
                  <a:cubicBezTo>
                    <a:pt x="11912" y="0"/>
                    <a:pt x="5865" y="9758"/>
                    <a:pt x="3036" y="21574"/>
                  </a:cubicBezTo>
                  <a:cubicBezTo>
                    <a:pt x="0" y="34183"/>
                    <a:pt x="2235" y="44924"/>
                    <a:pt x="8840" y="46492"/>
                  </a:cubicBezTo>
                  <a:cubicBezTo>
                    <a:pt x="9345" y="46615"/>
                    <a:pt x="9852" y="46675"/>
                    <a:pt x="10359" y="46675"/>
                  </a:cubicBezTo>
                  <a:cubicBezTo>
                    <a:pt x="16431" y="46675"/>
                    <a:pt x="22416" y="38044"/>
                    <a:pt x="25218" y="26344"/>
                  </a:cubicBezTo>
                  <a:cubicBezTo>
                    <a:pt x="28254" y="13668"/>
                    <a:pt x="25919" y="1760"/>
                    <a:pt x="19347" y="158"/>
                  </a:cubicBezTo>
                  <a:cubicBezTo>
                    <a:pt x="18904" y="52"/>
                    <a:pt x="18459" y="0"/>
                    <a:pt x="180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6"/>
            <p:cNvSpPr/>
            <p:nvPr/>
          </p:nvSpPr>
          <p:spPr>
            <a:xfrm>
              <a:off x="5913575" y="3392875"/>
              <a:ext cx="339425" cy="192650"/>
            </a:xfrm>
            <a:custGeom>
              <a:avLst/>
              <a:gdLst/>
              <a:ahLst/>
              <a:cxnLst/>
              <a:rect l="l" t="t" r="r" b="b"/>
              <a:pathLst>
                <a:path w="13577" h="7706" extrusionOk="0">
                  <a:moveTo>
                    <a:pt x="5404" y="0"/>
                  </a:moveTo>
                  <a:lnTo>
                    <a:pt x="1" y="4737"/>
                  </a:lnTo>
                  <a:lnTo>
                    <a:pt x="9507" y="7706"/>
                  </a:lnTo>
                  <a:lnTo>
                    <a:pt x="13577" y="1068"/>
                  </a:lnTo>
                  <a:lnTo>
                    <a:pt x="5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6"/>
            <p:cNvSpPr/>
            <p:nvPr/>
          </p:nvSpPr>
          <p:spPr>
            <a:xfrm>
              <a:off x="5781825" y="4451950"/>
              <a:ext cx="230175" cy="125950"/>
            </a:xfrm>
            <a:custGeom>
              <a:avLst/>
              <a:gdLst/>
              <a:ahLst/>
              <a:cxnLst/>
              <a:rect l="l" t="t" r="r" b="b"/>
              <a:pathLst>
                <a:path w="9207" h="5038" extrusionOk="0">
                  <a:moveTo>
                    <a:pt x="9207" y="1"/>
                  </a:moveTo>
                  <a:lnTo>
                    <a:pt x="0" y="1335"/>
                  </a:lnTo>
                  <a:lnTo>
                    <a:pt x="801" y="4071"/>
                  </a:lnTo>
                  <a:lnTo>
                    <a:pt x="8339" y="5038"/>
                  </a:lnTo>
                  <a:lnTo>
                    <a:pt x="92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6"/>
            <p:cNvSpPr/>
            <p:nvPr/>
          </p:nvSpPr>
          <p:spPr>
            <a:xfrm>
              <a:off x="5707600" y="3369350"/>
              <a:ext cx="758900" cy="1251750"/>
            </a:xfrm>
            <a:custGeom>
              <a:avLst/>
              <a:gdLst/>
              <a:ahLst/>
              <a:cxnLst/>
              <a:rect l="l" t="t" r="r" b="b"/>
              <a:pathLst>
                <a:path w="30356" h="50070" extrusionOk="0">
                  <a:moveTo>
                    <a:pt x="19359" y="1"/>
                  </a:moveTo>
                  <a:cubicBezTo>
                    <a:pt x="12777" y="1"/>
                    <a:pt x="6345" y="10448"/>
                    <a:pt x="3269" y="23124"/>
                  </a:cubicBezTo>
                  <a:cubicBezTo>
                    <a:pt x="0" y="36667"/>
                    <a:pt x="2435" y="48175"/>
                    <a:pt x="9507" y="49876"/>
                  </a:cubicBezTo>
                  <a:cubicBezTo>
                    <a:pt x="10049" y="50006"/>
                    <a:pt x="10592" y="50069"/>
                    <a:pt x="11134" y="50069"/>
                  </a:cubicBezTo>
                  <a:cubicBezTo>
                    <a:pt x="17694" y="50069"/>
                    <a:pt x="24100" y="40804"/>
                    <a:pt x="27120" y="28294"/>
                  </a:cubicBezTo>
                  <a:cubicBezTo>
                    <a:pt x="30355" y="14718"/>
                    <a:pt x="27854" y="1875"/>
                    <a:pt x="20815" y="174"/>
                  </a:cubicBezTo>
                  <a:cubicBezTo>
                    <a:pt x="20330" y="57"/>
                    <a:pt x="19844" y="1"/>
                    <a:pt x="193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6"/>
            <p:cNvSpPr/>
            <p:nvPr/>
          </p:nvSpPr>
          <p:spPr>
            <a:xfrm>
              <a:off x="6064525" y="3370350"/>
              <a:ext cx="365275" cy="206850"/>
            </a:xfrm>
            <a:custGeom>
              <a:avLst/>
              <a:gdLst/>
              <a:ahLst/>
              <a:cxnLst/>
              <a:rect l="l" t="t" r="r" b="b"/>
              <a:pathLst>
                <a:path w="14611" h="8274" extrusionOk="0">
                  <a:moveTo>
                    <a:pt x="5838" y="1"/>
                  </a:moveTo>
                  <a:lnTo>
                    <a:pt x="0" y="5104"/>
                  </a:lnTo>
                  <a:lnTo>
                    <a:pt x="10208" y="8273"/>
                  </a:lnTo>
                  <a:lnTo>
                    <a:pt x="14611" y="1135"/>
                  </a:lnTo>
                  <a:lnTo>
                    <a:pt x="58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6"/>
            <p:cNvSpPr/>
            <p:nvPr/>
          </p:nvSpPr>
          <p:spPr>
            <a:xfrm>
              <a:off x="5923575" y="4506175"/>
              <a:ext cx="246875" cy="135125"/>
            </a:xfrm>
            <a:custGeom>
              <a:avLst/>
              <a:gdLst/>
              <a:ahLst/>
              <a:cxnLst/>
              <a:rect l="l" t="t" r="r" b="b"/>
              <a:pathLst>
                <a:path w="9875" h="5405" extrusionOk="0">
                  <a:moveTo>
                    <a:pt x="9875" y="0"/>
                  </a:moveTo>
                  <a:lnTo>
                    <a:pt x="1" y="1501"/>
                  </a:lnTo>
                  <a:lnTo>
                    <a:pt x="868" y="4403"/>
                  </a:lnTo>
                  <a:lnTo>
                    <a:pt x="8974" y="5404"/>
                  </a:lnTo>
                  <a:lnTo>
                    <a:pt x="98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6"/>
            <p:cNvSpPr/>
            <p:nvPr/>
          </p:nvSpPr>
          <p:spPr>
            <a:xfrm>
              <a:off x="5910250" y="3394375"/>
              <a:ext cx="758900" cy="1251750"/>
            </a:xfrm>
            <a:custGeom>
              <a:avLst/>
              <a:gdLst/>
              <a:ahLst/>
              <a:cxnLst/>
              <a:rect l="l" t="t" r="r" b="b"/>
              <a:pathLst>
                <a:path w="30356" h="50070" extrusionOk="0">
                  <a:moveTo>
                    <a:pt x="19356" y="1"/>
                  </a:moveTo>
                  <a:cubicBezTo>
                    <a:pt x="12742" y="1"/>
                    <a:pt x="6281" y="10477"/>
                    <a:pt x="3236" y="23124"/>
                  </a:cubicBezTo>
                  <a:cubicBezTo>
                    <a:pt x="0" y="36667"/>
                    <a:pt x="2402" y="48175"/>
                    <a:pt x="9507" y="49876"/>
                  </a:cubicBezTo>
                  <a:cubicBezTo>
                    <a:pt x="10046" y="50006"/>
                    <a:pt x="10587" y="50069"/>
                    <a:pt x="11127" y="50069"/>
                  </a:cubicBezTo>
                  <a:cubicBezTo>
                    <a:pt x="17665" y="50069"/>
                    <a:pt x="24097" y="40804"/>
                    <a:pt x="27086" y="28294"/>
                  </a:cubicBezTo>
                  <a:cubicBezTo>
                    <a:pt x="30355" y="14718"/>
                    <a:pt x="27853" y="1875"/>
                    <a:pt x="20815" y="174"/>
                  </a:cubicBezTo>
                  <a:cubicBezTo>
                    <a:pt x="20329" y="57"/>
                    <a:pt x="19842" y="1"/>
                    <a:pt x="19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6"/>
            <p:cNvSpPr/>
            <p:nvPr/>
          </p:nvSpPr>
          <p:spPr>
            <a:xfrm>
              <a:off x="5981125" y="3439575"/>
              <a:ext cx="597950" cy="1162525"/>
            </a:xfrm>
            <a:custGeom>
              <a:avLst/>
              <a:gdLst/>
              <a:ahLst/>
              <a:cxnLst/>
              <a:rect l="l" t="t" r="r" b="b"/>
              <a:pathLst>
                <a:path w="23918" h="46501" extrusionOk="0">
                  <a:moveTo>
                    <a:pt x="16979" y="0"/>
                  </a:moveTo>
                  <a:cubicBezTo>
                    <a:pt x="12743" y="0"/>
                    <a:pt x="6072" y="8406"/>
                    <a:pt x="2669" y="22016"/>
                  </a:cubicBezTo>
                  <a:cubicBezTo>
                    <a:pt x="1" y="32657"/>
                    <a:pt x="868" y="44999"/>
                    <a:pt x="6872" y="46400"/>
                  </a:cubicBezTo>
                  <a:cubicBezTo>
                    <a:pt x="7206" y="46434"/>
                    <a:pt x="7539" y="46500"/>
                    <a:pt x="7839" y="46500"/>
                  </a:cubicBezTo>
                  <a:cubicBezTo>
                    <a:pt x="12209" y="46500"/>
                    <a:pt x="18681" y="39262"/>
                    <a:pt x="22016" y="25886"/>
                  </a:cubicBezTo>
                  <a:cubicBezTo>
                    <a:pt x="23651" y="19381"/>
                    <a:pt x="23918" y="12709"/>
                    <a:pt x="22817" y="7672"/>
                  </a:cubicBezTo>
                  <a:cubicBezTo>
                    <a:pt x="21849" y="3369"/>
                    <a:pt x="20015" y="634"/>
                    <a:pt x="17713" y="67"/>
                  </a:cubicBezTo>
                  <a:cubicBezTo>
                    <a:pt x="17446" y="34"/>
                    <a:pt x="17213" y="0"/>
                    <a:pt x="169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6"/>
            <p:cNvSpPr/>
            <p:nvPr/>
          </p:nvSpPr>
          <p:spPr>
            <a:xfrm>
              <a:off x="5950275" y="3421225"/>
              <a:ext cx="602950" cy="1165850"/>
            </a:xfrm>
            <a:custGeom>
              <a:avLst/>
              <a:gdLst/>
              <a:ahLst/>
              <a:cxnLst/>
              <a:rect l="l" t="t" r="r" b="b"/>
              <a:pathLst>
                <a:path w="24118" h="46634" extrusionOk="0">
                  <a:moveTo>
                    <a:pt x="18047" y="0"/>
                  </a:moveTo>
                  <a:cubicBezTo>
                    <a:pt x="14911" y="0"/>
                    <a:pt x="7272" y="7506"/>
                    <a:pt x="3203" y="22450"/>
                  </a:cubicBezTo>
                  <a:cubicBezTo>
                    <a:pt x="0" y="34058"/>
                    <a:pt x="1635" y="45566"/>
                    <a:pt x="6605" y="46601"/>
                  </a:cubicBezTo>
                  <a:cubicBezTo>
                    <a:pt x="6772" y="46634"/>
                    <a:pt x="6972" y="46634"/>
                    <a:pt x="7205" y="46634"/>
                  </a:cubicBezTo>
                  <a:cubicBezTo>
                    <a:pt x="10808" y="46634"/>
                    <a:pt x="17980" y="39996"/>
                    <a:pt x="21916" y="25752"/>
                  </a:cubicBezTo>
                  <a:cubicBezTo>
                    <a:pt x="23784" y="18947"/>
                    <a:pt x="24118" y="12042"/>
                    <a:pt x="22817" y="6805"/>
                  </a:cubicBezTo>
                  <a:cubicBezTo>
                    <a:pt x="21682" y="2269"/>
                    <a:pt x="19748" y="367"/>
                    <a:pt x="18413" y="67"/>
                  </a:cubicBezTo>
                  <a:cubicBezTo>
                    <a:pt x="18280" y="0"/>
                    <a:pt x="18147" y="0"/>
                    <a:pt x="180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6"/>
            <p:cNvSpPr/>
            <p:nvPr/>
          </p:nvSpPr>
          <p:spPr>
            <a:xfrm>
              <a:off x="6272175" y="3828175"/>
              <a:ext cx="38375" cy="84250"/>
            </a:xfrm>
            <a:custGeom>
              <a:avLst/>
              <a:gdLst/>
              <a:ahLst/>
              <a:cxnLst/>
              <a:rect l="l" t="t" r="r" b="b"/>
              <a:pathLst>
                <a:path w="1535" h="3370" extrusionOk="0">
                  <a:moveTo>
                    <a:pt x="1068" y="1"/>
                  </a:moveTo>
                  <a:cubicBezTo>
                    <a:pt x="867" y="1"/>
                    <a:pt x="367" y="535"/>
                    <a:pt x="134" y="1635"/>
                  </a:cubicBezTo>
                  <a:cubicBezTo>
                    <a:pt x="0" y="2469"/>
                    <a:pt x="167" y="3303"/>
                    <a:pt x="467" y="3370"/>
                  </a:cubicBezTo>
                  <a:cubicBezTo>
                    <a:pt x="734" y="3370"/>
                    <a:pt x="1201" y="2870"/>
                    <a:pt x="1401" y="1835"/>
                  </a:cubicBezTo>
                  <a:cubicBezTo>
                    <a:pt x="1535" y="1335"/>
                    <a:pt x="1535" y="835"/>
                    <a:pt x="1401" y="468"/>
                  </a:cubicBezTo>
                  <a:cubicBezTo>
                    <a:pt x="1301" y="134"/>
                    <a:pt x="1201" y="1"/>
                    <a:pt x="1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6"/>
            <p:cNvSpPr/>
            <p:nvPr/>
          </p:nvSpPr>
          <p:spPr>
            <a:xfrm>
              <a:off x="6363900" y="3859875"/>
              <a:ext cx="38375" cy="84250"/>
            </a:xfrm>
            <a:custGeom>
              <a:avLst/>
              <a:gdLst/>
              <a:ahLst/>
              <a:cxnLst/>
              <a:rect l="l" t="t" r="r" b="b"/>
              <a:pathLst>
                <a:path w="1535" h="3370" extrusionOk="0">
                  <a:moveTo>
                    <a:pt x="1068" y="0"/>
                  </a:moveTo>
                  <a:cubicBezTo>
                    <a:pt x="868" y="0"/>
                    <a:pt x="367" y="534"/>
                    <a:pt x="134" y="1602"/>
                  </a:cubicBezTo>
                  <a:cubicBezTo>
                    <a:pt x="0" y="2502"/>
                    <a:pt x="101" y="3269"/>
                    <a:pt x="501" y="3369"/>
                  </a:cubicBezTo>
                  <a:cubicBezTo>
                    <a:pt x="734" y="3369"/>
                    <a:pt x="1201" y="2869"/>
                    <a:pt x="1401" y="1835"/>
                  </a:cubicBezTo>
                  <a:cubicBezTo>
                    <a:pt x="1535" y="1335"/>
                    <a:pt x="1535" y="834"/>
                    <a:pt x="1401" y="434"/>
                  </a:cubicBezTo>
                  <a:cubicBezTo>
                    <a:pt x="1335" y="100"/>
                    <a:pt x="1201" y="0"/>
                    <a:pt x="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6"/>
            <p:cNvSpPr/>
            <p:nvPr/>
          </p:nvSpPr>
          <p:spPr>
            <a:xfrm>
              <a:off x="6262150" y="3736450"/>
              <a:ext cx="39225" cy="84250"/>
            </a:xfrm>
            <a:custGeom>
              <a:avLst/>
              <a:gdLst/>
              <a:ahLst/>
              <a:cxnLst/>
              <a:rect l="l" t="t" r="r" b="b"/>
              <a:pathLst>
                <a:path w="1569" h="3370" extrusionOk="0">
                  <a:moveTo>
                    <a:pt x="1102" y="1"/>
                  </a:moveTo>
                  <a:cubicBezTo>
                    <a:pt x="868" y="1"/>
                    <a:pt x="368" y="534"/>
                    <a:pt x="168" y="1635"/>
                  </a:cubicBezTo>
                  <a:cubicBezTo>
                    <a:pt x="1" y="2502"/>
                    <a:pt x="134" y="3336"/>
                    <a:pt x="501" y="3370"/>
                  </a:cubicBezTo>
                  <a:cubicBezTo>
                    <a:pt x="768" y="3370"/>
                    <a:pt x="1235" y="2869"/>
                    <a:pt x="1435" y="1835"/>
                  </a:cubicBezTo>
                  <a:cubicBezTo>
                    <a:pt x="1569" y="1335"/>
                    <a:pt x="1569" y="834"/>
                    <a:pt x="1435" y="468"/>
                  </a:cubicBezTo>
                  <a:cubicBezTo>
                    <a:pt x="1335" y="134"/>
                    <a:pt x="1235" y="1"/>
                    <a:pt x="1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6"/>
            <p:cNvSpPr/>
            <p:nvPr/>
          </p:nvSpPr>
          <p:spPr>
            <a:xfrm>
              <a:off x="6343050" y="3768150"/>
              <a:ext cx="38375" cy="84250"/>
            </a:xfrm>
            <a:custGeom>
              <a:avLst/>
              <a:gdLst/>
              <a:ahLst/>
              <a:cxnLst/>
              <a:rect l="l" t="t" r="r" b="b"/>
              <a:pathLst>
                <a:path w="1535" h="3370" extrusionOk="0">
                  <a:moveTo>
                    <a:pt x="1068" y="0"/>
                  </a:moveTo>
                  <a:cubicBezTo>
                    <a:pt x="868" y="0"/>
                    <a:pt x="367" y="534"/>
                    <a:pt x="134" y="1601"/>
                  </a:cubicBezTo>
                  <a:cubicBezTo>
                    <a:pt x="1" y="2502"/>
                    <a:pt x="134" y="3269"/>
                    <a:pt x="501" y="3369"/>
                  </a:cubicBezTo>
                  <a:cubicBezTo>
                    <a:pt x="734" y="3369"/>
                    <a:pt x="1201" y="2869"/>
                    <a:pt x="1402" y="1835"/>
                  </a:cubicBezTo>
                  <a:cubicBezTo>
                    <a:pt x="1535" y="1334"/>
                    <a:pt x="1535" y="834"/>
                    <a:pt x="1402" y="434"/>
                  </a:cubicBezTo>
                  <a:cubicBezTo>
                    <a:pt x="1335" y="100"/>
                    <a:pt x="1201" y="0"/>
                    <a:pt x="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6"/>
            <p:cNvSpPr/>
            <p:nvPr/>
          </p:nvSpPr>
          <p:spPr>
            <a:xfrm>
              <a:off x="6418950" y="3807325"/>
              <a:ext cx="38375" cy="84250"/>
            </a:xfrm>
            <a:custGeom>
              <a:avLst/>
              <a:gdLst/>
              <a:ahLst/>
              <a:cxnLst/>
              <a:rect l="l" t="t" r="r" b="b"/>
              <a:pathLst>
                <a:path w="1535" h="3370" extrusionOk="0">
                  <a:moveTo>
                    <a:pt x="1067" y="1"/>
                  </a:moveTo>
                  <a:cubicBezTo>
                    <a:pt x="867" y="1"/>
                    <a:pt x="367" y="535"/>
                    <a:pt x="167" y="1635"/>
                  </a:cubicBezTo>
                  <a:cubicBezTo>
                    <a:pt x="0" y="2503"/>
                    <a:pt x="133" y="3303"/>
                    <a:pt x="500" y="3370"/>
                  </a:cubicBezTo>
                  <a:cubicBezTo>
                    <a:pt x="734" y="3370"/>
                    <a:pt x="1201" y="2870"/>
                    <a:pt x="1401" y="1836"/>
                  </a:cubicBezTo>
                  <a:cubicBezTo>
                    <a:pt x="1534" y="1335"/>
                    <a:pt x="1534" y="835"/>
                    <a:pt x="1401" y="468"/>
                  </a:cubicBezTo>
                  <a:cubicBezTo>
                    <a:pt x="1334" y="134"/>
                    <a:pt x="1201" y="1"/>
                    <a:pt x="1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6"/>
            <p:cNvSpPr/>
            <p:nvPr/>
          </p:nvSpPr>
          <p:spPr>
            <a:xfrm>
              <a:off x="6328875" y="3668900"/>
              <a:ext cx="38375" cy="84250"/>
            </a:xfrm>
            <a:custGeom>
              <a:avLst/>
              <a:gdLst/>
              <a:ahLst/>
              <a:cxnLst/>
              <a:rect l="l" t="t" r="r" b="b"/>
              <a:pathLst>
                <a:path w="1535" h="3370" extrusionOk="0">
                  <a:moveTo>
                    <a:pt x="1101" y="1"/>
                  </a:moveTo>
                  <a:cubicBezTo>
                    <a:pt x="868" y="1"/>
                    <a:pt x="367" y="534"/>
                    <a:pt x="167" y="1602"/>
                  </a:cubicBezTo>
                  <a:cubicBezTo>
                    <a:pt x="0" y="2502"/>
                    <a:pt x="134" y="3336"/>
                    <a:pt x="501" y="3370"/>
                  </a:cubicBezTo>
                  <a:cubicBezTo>
                    <a:pt x="768" y="3370"/>
                    <a:pt x="1235" y="2869"/>
                    <a:pt x="1435" y="1835"/>
                  </a:cubicBezTo>
                  <a:cubicBezTo>
                    <a:pt x="1535" y="1335"/>
                    <a:pt x="1535" y="835"/>
                    <a:pt x="1435" y="468"/>
                  </a:cubicBezTo>
                  <a:cubicBezTo>
                    <a:pt x="1335" y="134"/>
                    <a:pt x="1235" y="1"/>
                    <a:pt x="1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6"/>
            <p:cNvSpPr/>
            <p:nvPr/>
          </p:nvSpPr>
          <p:spPr>
            <a:xfrm>
              <a:off x="6410600" y="3698100"/>
              <a:ext cx="38375" cy="84250"/>
            </a:xfrm>
            <a:custGeom>
              <a:avLst/>
              <a:gdLst/>
              <a:ahLst/>
              <a:cxnLst/>
              <a:rect l="l" t="t" r="r" b="b"/>
              <a:pathLst>
                <a:path w="1535" h="3370" extrusionOk="0">
                  <a:moveTo>
                    <a:pt x="1068" y="0"/>
                  </a:moveTo>
                  <a:cubicBezTo>
                    <a:pt x="868" y="0"/>
                    <a:pt x="367" y="534"/>
                    <a:pt x="167" y="1601"/>
                  </a:cubicBezTo>
                  <a:cubicBezTo>
                    <a:pt x="0" y="2502"/>
                    <a:pt x="167" y="3336"/>
                    <a:pt x="501" y="3369"/>
                  </a:cubicBezTo>
                  <a:cubicBezTo>
                    <a:pt x="734" y="3369"/>
                    <a:pt x="1201" y="2869"/>
                    <a:pt x="1401" y="1835"/>
                  </a:cubicBezTo>
                  <a:cubicBezTo>
                    <a:pt x="1535" y="1334"/>
                    <a:pt x="1535" y="834"/>
                    <a:pt x="1401" y="467"/>
                  </a:cubicBezTo>
                  <a:cubicBezTo>
                    <a:pt x="1335" y="134"/>
                    <a:pt x="1201" y="0"/>
                    <a:pt x="11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6"/>
            <p:cNvSpPr/>
            <p:nvPr/>
          </p:nvSpPr>
          <p:spPr>
            <a:xfrm>
              <a:off x="6389750" y="3612200"/>
              <a:ext cx="38375" cy="85075"/>
            </a:xfrm>
            <a:custGeom>
              <a:avLst/>
              <a:gdLst/>
              <a:ahLst/>
              <a:cxnLst/>
              <a:rect l="l" t="t" r="r" b="b"/>
              <a:pathLst>
                <a:path w="1535" h="3403" extrusionOk="0">
                  <a:moveTo>
                    <a:pt x="1068" y="0"/>
                  </a:moveTo>
                  <a:cubicBezTo>
                    <a:pt x="868" y="0"/>
                    <a:pt x="367" y="567"/>
                    <a:pt x="167" y="1635"/>
                  </a:cubicBezTo>
                  <a:cubicBezTo>
                    <a:pt x="1" y="2502"/>
                    <a:pt x="134" y="3336"/>
                    <a:pt x="501" y="3403"/>
                  </a:cubicBezTo>
                  <a:cubicBezTo>
                    <a:pt x="734" y="3403"/>
                    <a:pt x="1201" y="2902"/>
                    <a:pt x="1402" y="1835"/>
                  </a:cubicBezTo>
                  <a:cubicBezTo>
                    <a:pt x="1535" y="1335"/>
                    <a:pt x="1535" y="834"/>
                    <a:pt x="1402" y="467"/>
                  </a:cubicBezTo>
                  <a:cubicBezTo>
                    <a:pt x="1335" y="134"/>
                    <a:pt x="1201" y="0"/>
                    <a:pt x="11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6"/>
            <p:cNvSpPr/>
            <p:nvPr/>
          </p:nvSpPr>
          <p:spPr>
            <a:xfrm>
              <a:off x="6303025" y="3910750"/>
              <a:ext cx="38375" cy="84250"/>
            </a:xfrm>
            <a:custGeom>
              <a:avLst/>
              <a:gdLst/>
              <a:ahLst/>
              <a:cxnLst/>
              <a:rect l="l" t="t" r="r" b="b"/>
              <a:pathLst>
                <a:path w="1535" h="3370" extrusionOk="0">
                  <a:moveTo>
                    <a:pt x="1068" y="0"/>
                  </a:moveTo>
                  <a:cubicBezTo>
                    <a:pt x="868" y="0"/>
                    <a:pt x="367" y="534"/>
                    <a:pt x="167" y="1601"/>
                  </a:cubicBezTo>
                  <a:cubicBezTo>
                    <a:pt x="0" y="2502"/>
                    <a:pt x="134" y="3336"/>
                    <a:pt x="501" y="3369"/>
                  </a:cubicBezTo>
                  <a:cubicBezTo>
                    <a:pt x="768" y="3369"/>
                    <a:pt x="1201" y="2869"/>
                    <a:pt x="1435" y="1835"/>
                  </a:cubicBezTo>
                  <a:cubicBezTo>
                    <a:pt x="1535" y="1334"/>
                    <a:pt x="1535" y="834"/>
                    <a:pt x="1435" y="467"/>
                  </a:cubicBezTo>
                  <a:cubicBezTo>
                    <a:pt x="1335" y="134"/>
                    <a:pt x="1201" y="0"/>
                    <a:pt x="11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6"/>
            <p:cNvSpPr/>
            <p:nvPr/>
          </p:nvSpPr>
          <p:spPr>
            <a:xfrm>
              <a:off x="6149575" y="4286000"/>
              <a:ext cx="39225" cy="84250"/>
            </a:xfrm>
            <a:custGeom>
              <a:avLst/>
              <a:gdLst/>
              <a:ahLst/>
              <a:cxnLst/>
              <a:rect l="l" t="t" r="r" b="b"/>
              <a:pathLst>
                <a:path w="1569" h="3370" extrusionOk="0">
                  <a:moveTo>
                    <a:pt x="1101" y="1"/>
                  </a:moveTo>
                  <a:cubicBezTo>
                    <a:pt x="901" y="1"/>
                    <a:pt x="368" y="535"/>
                    <a:pt x="167" y="1602"/>
                  </a:cubicBezTo>
                  <a:cubicBezTo>
                    <a:pt x="1" y="2503"/>
                    <a:pt x="134" y="3337"/>
                    <a:pt x="501" y="3370"/>
                  </a:cubicBezTo>
                  <a:cubicBezTo>
                    <a:pt x="768" y="3370"/>
                    <a:pt x="1235" y="2870"/>
                    <a:pt x="1435" y="1836"/>
                  </a:cubicBezTo>
                  <a:cubicBezTo>
                    <a:pt x="1568" y="1335"/>
                    <a:pt x="1568" y="835"/>
                    <a:pt x="1435" y="468"/>
                  </a:cubicBezTo>
                  <a:cubicBezTo>
                    <a:pt x="1335" y="134"/>
                    <a:pt x="1235" y="1"/>
                    <a:pt x="1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6"/>
            <p:cNvSpPr/>
            <p:nvPr/>
          </p:nvSpPr>
          <p:spPr>
            <a:xfrm>
              <a:off x="6241300" y="4318525"/>
              <a:ext cx="39225" cy="84250"/>
            </a:xfrm>
            <a:custGeom>
              <a:avLst/>
              <a:gdLst/>
              <a:ahLst/>
              <a:cxnLst/>
              <a:rect l="l" t="t" r="r" b="b"/>
              <a:pathLst>
                <a:path w="1569" h="3370" extrusionOk="0">
                  <a:moveTo>
                    <a:pt x="1102" y="1"/>
                  </a:moveTo>
                  <a:cubicBezTo>
                    <a:pt x="868" y="1"/>
                    <a:pt x="368" y="535"/>
                    <a:pt x="168" y="1602"/>
                  </a:cubicBezTo>
                  <a:cubicBezTo>
                    <a:pt x="1" y="2436"/>
                    <a:pt x="134" y="3270"/>
                    <a:pt x="501" y="3370"/>
                  </a:cubicBezTo>
                  <a:cubicBezTo>
                    <a:pt x="768" y="3370"/>
                    <a:pt x="1235" y="2870"/>
                    <a:pt x="1435" y="1835"/>
                  </a:cubicBezTo>
                  <a:cubicBezTo>
                    <a:pt x="1569" y="1335"/>
                    <a:pt x="1569" y="835"/>
                    <a:pt x="1435" y="434"/>
                  </a:cubicBezTo>
                  <a:cubicBezTo>
                    <a:pt x="1335" y="101"/>
                    <a:pt x="1235" y="1"/>
                    <a:pt x="1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6"/>
            <p:cNvSpPr/>
            <p:nvPr/>
          </p:nvSpPr>
          <p:spPr>
            <a:xfrm>
              <a:off x="6139575" y="4195100"/>
              <a:ext cx="38375" cy="84275"/>
            </a:xfrm>
            <a:custGeom>
              <a:avLst/>
              <a:gdLst/>
              <a:ahLst/>
              <a:cxnLst/>
              <a:rect l="l" t="t" r="r" b="b"/>
              <a:pathLst>
                <a:path w="1535" h="3371" extrusionOk="0">
                  <a:moveTo>
                    <a:pt x="1068" y="1"/>
                  </a:moveTo>
                  <a:cubicBezTo>
                    <a:pt x="868" y="1"/>
                    <a:pt x="367" y="535"/>
                    <a:pt x="167" y="1635"/>
                  </a:cubicBezTo>
                  <a:cubicBezTo>
                    <a:pt x="0" y="2469"/>
                    <a:pt x="134" y="3303"/>
                    <a:pt x="501" y="3370"/>
                  </a:cubicBezTo>
                  <a:cubicBezTo>
                    <a:pt x="734" y="3370"/>
                    <a:pt x="1201" y="2870"/>
                    <a:pt x="1401" y="1836"/>
                  </a:cubicBezTo>
                  <a:cubicBezTo>
                    <a:pt x="1535" y="1335"/>
                    <a:pt x="1535" y="835"/>
                    <a:pt x="1401" y="468"/>
                  </a:cubicBezTo>
                  <a:cubicBezTo>
                    <a:pt x="1335" y="134"/>
                    <a:pt x="1201" y="1"/>
                    <a:pt x="1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6"/>
            <p:cNvSpPr/>
            <p:nvPr/>
          </p:nvSpPr>
          <p:spPr>
            <a:xfrm>
              <a:off x="6220475" y="4225125"/>
              <a:ext cx="39200" cy="85100"/>
            </a:xfrm>
            <a:custGeom>
              <a:avLst/>
              <a:gdLst/>
              <a:ahLst/>
              <a:cxnLst/>
              <a:rect l="l" t="t" r="r" b="b"/>
              <a:pathLst>
                <a:path w="1568" h="3404" extrusionOk="0">
                  <a:moveTo>
                    <a:pt x="1101" y="1"/>
                  </a:moveTo>
                  <a:cubicBezTo>
                    <a:pt x="867" y="1"/>
                    <a:pt x="367" y="568"/>
                    <a:pt x="167" y="1635"/>
                  </a:cubicBezTo>
                  <a:cubicBezTo>
                    <a:pt x="0" y="2503"/>
                    <a:pt x="133" y="3337"/>
                    <a:pt x="500" y="3403"/>
                  </a:cubicBezTo>
                  <a:cubicBezTo>
                    <a:pt x="767" y="3403"/>
                    <a:pt x="1234" y="2903"/>
                    <a:pt x="1434" y="1835"/>
                  </a:cubicBezTo>
                  <a:cubicBezTo>
                    <a:pt x="1568" y="1335"/>
                    <a:pt x="1568" y="835"/>
                    <a:pt x="1434" y="468"/>
                  </a:cubicBezTo>
                  <a:cubicBezTo>
                    <a:pt x="1334" y="134"/>
                    <a:pt x="1234" y="1"/>
                    <a:pt x="1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6"/>
            <p:cNvSpPr/>
            <p:nvPr/>
          </p:nvSpPr>
          <p:spPr>
            <a:xfrm>
              <a:off x="6295525" y="4266000"/>
              <a:ext cx="39200" cy="84250"/>
            </a:xfrm>
            <a:custGeom>
              <a:avLst/>
              <a:gdLst/>
              <a:ahLst/>
              <a:cxnLst/>
              <a:rect l="l" t="t" r="r" b="b"/>
              <a:pathLst>
                <a:path w="1568" h="3370" extrusionOk="0">
                  <a:moveTo>
                    <a:pt x="1101" y="0"/>
                  </a:moveTo>
                  <a:cubicBezTo>
                    <a:pt x="901" y="0"/>
                    <a:pt x="367" y="534"/>
                    <a:pt x="167" y="1635"/>
                  </a:cubicBezTo>
                  <a:cubicBezTo>
                    <a:pt x="0" y="2469"/>
                    <a:pt x="134" y="3303"/>
                    <a:pt x="501" y="3369"/>
                  </a:cubicBezTo>
                  <a:cubicBezTo>
                    <a:pt x="767" y="3369"/>
                    <a:pt x="1234" y="2869"/>
                    <a:pt x="1435" y="1835"/>
                  </a:cubicBezTo>
                  <a:cubicBezTo>
                    <a:pt x="1568" y="1335"/>
                    <a:pt x="1568" y="834"/>
                    <a:pt x="1435" y="467"/>
                  </a:cubicBezTo>
                  <a:cubicBezTo>
                    <a:pt x="1334" y="134"/>
                    <a:pt x="1234" y="0"/>
                    <a:pt x="1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6"/>
            <p:cNvSpPr/>
            <p:nvPr/>
          </p:nvSpPr>
          <p:spPr>
            <a:xfrm>
              <a:off x="6207125" y="4127575"/>
              <a:ext cx="37550" cy="84250"/>
            </a:xfrm>
            <a:custGeom>
              <a:avLst/>
              <a:gdLst/>
              <a:ahLst/>
              <a:cxnLst/>
              <a:rect l="l" t="t" r="r" b="b"/>
              <a:pathLst>
                <a:path w="1502" h="3370" extrusionOk="0">
                  <a:moveTo>
                    <a:pt x="1034" y="0"/>
                  </a:moveTo>
                  <a:cubicBezTo>
                    <a:pt x="834" y="0"/>
                    <a:pt x="334" y="534"/>
                    <a:pt x="134" y="1601"/>
                  </a:cubicBezTo>
                  <a:cubicBezTo>
                    <a:pt x="0" y="2502"/>
                    <a:pt x="134" y="3302"/>
                    <a:pt x="467" y="3369"/>
                  </a:cubicBezTo>
                  <a:cubicBezTo>
                    <a:pt x="701" y="3369"/>
                    <a:pt x="1168" y="2869"/>
                    <a:pt x="1368" y="1835"/>
                  </a:cubicBezTo>
                  <a:cubicBezTo>
                    <a:pt x="1501" y="1334"/>
                    <a:pt x="1501" y="834"/>
                    <a:pt x="1368" y="467"/>
                  </a:cubicBezTo>
                  <a:cubicBezTo>
                    <a:pt x="1301" y="133"/>
                    <a:pt x="1168" y="0"/>
                    <a:pt x="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6"/>
            <p:cNvSpPr/>
            <p:nvPr/>
          </p:nvSpPr>
          <p:spPr>
            <a:xfrm>
              <a:off x="6288850" y="4156750"/>
              <a:ext cx="38375" cy="84250"/>
            </a:xfrm>
            <a:custGeom>
              <a:avLst/>
              <a:gdLst/>
              <a:ahLst/>
              <a:cxnLst/>
              <a:rect l="l" t="t" r="r" b="b"/>
              <a:pathLst>
                <a:path w="1535" h="3370" extrusionOk="0">
                  <a:moveTo>
                    <a:pt x="1068" y="1"/>
                  </a:moveTo>
                  <a:cubicBezTo>
                    <a:pt x="868" y="1"/>
                    <a:pt x="367" y="534"/>
                    <a:pt x="134" y="1602"/>
                  </a:cubicBezTo>
                  <a:cubicBezTo>
                    <a:pt x="0" y="2469"/>
                    <a:pt x="100" y="3303"/>
                    <a:pt x="501" y="3370"/>
                  </a:cubicBezTo>
                  <a:cubicBezTo>
                    <a:pt x="734" y="3370"/>
                    <a:pt x="1201" y="2869"/>
                    <a:pt x="1401" y="1835"/>
                  </a:cubicBezTo>
                  <a:cubicBezTo>
                    <a:pt x="1535" y="1335"/>
                    <a:pt x="1535" y="834"/>
                    <a:pt x="1401" y="468"/>
                  </a:cubicBezTo>
                  <a:cubicBezTo>
                    <a:pt x="1335" y="134"/>
                    <a:pt x="1201" y="1"/>
                    <a:pt x="1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6"/>
            <p:cNvSpPr/>
            <p:nvPr/>
          </p:nvSpPr>
          <p:spPr>
            <a:xfrm>
              <a:off x="6266325" y="4070850"/>
              <a:ext cx="38400" cy="85100"/>
            </a:xfrm>
            <a:custGeom>
              <a:avLst/>
              <a:gdLst/>
              <a:ahLst/>
              <a:cxnLst/>
              <a:rect l="l" t="t" r="r" b="b"/>
              <a:pathLst>
                <a:path w="1536" h="3404" extrusionOk="0">
                  <a:moveTo>
                    <a:pt x="1101" y="1"/>
                  </a:moveTo>
                  <a:cubicBezTo>
                    <a:pt x="868" y="1"/>
                    <a:pt x="368" y="568"/>
                    <a:pt x="167" y="1635"/>
                  </a:cubicBezTo>
                  <a:cubicBezTo>
                    <a:pt x="1" y="2469"/>
                    <a:pt x="134" y="3303"/>
                    <a:pt x="501" y="3403"/>
                  </a:cubicBezTo>
                  <a:cubicBezTo>
                    <a:pt x="768" y="3403"/>
                    <a:pt x="1235" y="2903"/>
                    <a:pt x="1435" y="1835"/>
                  </a:cubicBezTo>
                  <a:cubicBezTo>
                    <a:pt x="1535" y="1335"/>
                    <a:pt x="1535" y="835"/>
                    <a:pt x="1435" y="468"/>
                  </a:cubicBezTo>
                  <a:cubicBezTo>
                    <a:pt x="1335" y="134"/>
                    <a:pt x="1235" y="1"/>
                    <a:pt x="1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6"/>
            <p:cNvSpPr/>
            <p:nvPr/>
          </p:nvSpPr>
          <p:spPr>
            <a:xfrm>
              <a:off x="6181275" y="4369400"/>
              <a:ext cx="37550" cy="84250"/>
            </a:xfrm>
            <a:custGeom>
              <a:avLst/>
              <a:gdLst/>
              <a:ahLst/>
              <a:cxnLst/>
              <a:rect l="l" t="t" r="r" b="b"/>
              <a:pathLst>
                <a:path w="1502" h="3370" extrusionOk="0">
                  <a:moveTo>
                    <a:pt x="1034" y="1"/>
                  </a:moveTo>
                  <a:cubicBezTo>
                    <a:pt x="834" y="1"/>
                    <a:pt x="334" y="534"/>
                    <a:pt x="100" y="1602"/>
                  </a:cubicBezTo>
                  <a:cubicBezTo>
                    <a:pt x="0" y="2469"/>
                    <a:pt x="134" y="3303"/>
                    <a:pt x="467" y="3370"/>
                  </a:cubicBezTo>
                  <a:cubicBezTo>
                    <a:pt x="701" y="3370"/>
                    <a:pt x="1168" y="2869"/>
                    <a:pt x="1368" y="1835"/>
                  </a:cubicBezTo>
                  <a:cubicBezTo>
                    <a:pt x="1501" y="1335"/>
                    <a:pt x="1501" y="835"/>
                    <a:pt x="1368" y="468"/>
                  </a:cubicBezTo>
                  <a:cubicBezTo>
                    <a:pt x="1301" y="134"/>
                    <a:pt x="1168" y="1"/>
                    <a:pt x="10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6"/>
            <p:cNvSpPr/>
            <p:nvPr/>
          </p:nvSpPr>
          <p:spPr>
            <a:xfrm>
              <a:off x="6341375" y="4095050"/>
              <a:ext cx="37550" cy="84250"/>
            </a:xfrm>
            <a:custGeom>
              <a:avLst/>
              <a:gdLst/>
              <a:ahLst/>
              <a:cxnLst/>
              <a:rect l="l" t="t" r="r" b="b"/>
              <a:pathLst>
                <a:path w="1502" h="3370" extrusionOk="0">
                  <a:moveTo>
                    <a:pt x="1035" y="0"/>
                  </a:moveTo>
                  <a:cubicBezTo>
                    <a:pt x="835" y="0"/>
                    <a:pt x="334" y="534"/>
                    <a:pt x="134" y="1635"/>
                  </a:cubicBezTo>
                  <a:cubicBezTo>
                    <a:pt x="1" y="2469"/>
                    <a:pt x="134" y="3302"/>
                    <a:pt x="468" y="3369"/>
                  </a:cubicBezTo>
                  <a:cubicBezTo>
                    <a:pt x="735" y="3369"/>
                    <a:pt x="1168" y="2869"/>
                    <a:pt x="1402" y="1835"/>
                  </a:cubicBezTo>
                  <a:cubicBezTo>
                    <a:pt x="1502" y="1334"/>
                    <a:pt x="1502" y="834"/>
                    <a:pt x="1402" y="467"/>
                  </a:cubicBezTo>
                  <a:cubicBezTo>
                    <a:pt x="1302" y="134"/>
                    <a:pt x="1168" y="0"/>
                    <a:pt x="1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6"/>
            <p:cNvSpPr/>
            <p:nvPr/>
          </p:nvSpPr>
          <p:spPr>
            <a:xfrm>
              <a:off x="6331375" y="4003300"/>
              <a:ext cx="38375" cy="84250"/>
            </a:xfrm>
            <a:custGeom>
              <a:avLst/>
              <a:gdLst/>
              <a:ahLst/>
              <a:cxnLst/>
              <a:rect l="l" t="t" r="r" b="b"/>
              <a:pathLst>
                <a:path w="1535" h="3370" extrusionOk="0">
                  <a:moveTo>
                    <a:pt x="1068" y="1"/>
                  </a:moveTo>
                  <a:cubicBezTo>
                    <a:pt x="868" y="1"/>
                    <a:pt x="367" y="535"/>
                    <a:pt x="167" y="1635"/>
                  </a:cubicBezTo>
                  <a:cubicBezTo>
                    <a:pt x="1" y="2503"/>
                    <a:pt x="134" y="3337"/>
                    <a:pt x="501" y="3370"/>
                  </a:cubicBezTo>
                  <a:cubicBezTo>
                    <a:pt x="734" y="3370"/>
                    <a:pt x="1201" y="2870"/>
                    <a:pt x="1402" y="1835"/>
                  </a:cubicBezTo>
                  <a:cubicBezTo>
                    <a:pt x="1535" y="1335"/>
                    <a:pt x="1535" y="835"/>
                    <a:pt x="1402" y="468"/>
                  </a:cubicBezTo>
                  <a:cubicBezTo>
                    <a:pt x="1335" y="134"/>
                    <a:pt x="1201" y="1"/>
                    <a:pt x="1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6"/>
            <p:cNvSpPr/>
            <p:nvPr/>
          </p:nvSpPr>
          <p:spPr>
            <a:xfrm>
              <a:off x="6412275" y="4035000"/>
              <a:ext cx="37550" cy="84250"/>
            </a:xfrm>
            <a:custGeom>
              <a:avLst/>
              <a:gdLst/>
              <a:ahLst/>
              <a:cxnLst/>
              <a:rect l="l" t="t" r="r" b="b"/>
              <a:pathLst>
                <a:path w="1502" h="3370" extrusionOk="0">
                  <a:moveTo>
                    <a:pt x="1068" y="0"/>
                  </a:moveTo>
                  <a:cubicBezTo>
                    <a:pt x="834" y="0"/>
                    <a:pt x="334" y="534"/>
                    <a:pt x="134" y="1602"/>
                  </a:cubicBezTo>
                  <a:cubicBezTo>
                    <a:pt x="0" y="2435"/>
                    <a:pt x="134" y="3269"/>
                    <a:pt x="467" y="3369"/>
                  </a:cubicBezTo>
                  <a:cubicBezTo>
                    <a:pt x="734" y="3369"/>
                    <a:pt x="1168" y="2869"/>
                    <a:pt x="1401" y="1835"/>
                  </a:cubicBezTo>
                  <a:cubicBezTo>
                    <a:pt x="1501" y="1335"/>
                    <a:pt x="1501" y="834"/>
                    <a:pt x="1401" y="434"/>
                  </a:cubicBezTo>
                  <a:cubicBezTo>
                    <a:pt x="1301" y="100"/>
                    <a:pt x="1168" y="0"/>
                    <a:pt x="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6"/>
            <p:cNvSpPr/>
            <p:nvPr/>
          </p:nvSpPr>
          <p:spPr>
            <a:xfrm>
              <a:off x="6398100" y="3935750"/>
              <a:ext cx="38375" cy="84250"/>
            </a:xfrm>
            <a:custGeom>
              <a:avLst/>
              <a:gdLst/>
              <a:ahLst/>
              <a:cxnLst/>
              <a:rect l="l" t="t" r="r" b="b"/>
              <a:pathLst>
                <a:path w="1535" h="3370" extrusionOk="0">
                  <a:moveTo>
                    <a:pt x="1068" y="1"/>
                  </a:moveTo>
                  <a:cubicBezTo>
                    <a:pt x="867" y="1"/>
                    <a:pt x="367" y="535"/>
                    <a:pt x="167" y="1635"/>
                  </a:cubicBezTo>
                  <a:cubicBezTo>
                    <a:pt x="0" y="2503"/>
                    <a:pt x="167" y="3337"/>
                    <a:pt x="500" y="3370"/>
                  </a:cubicBezTo>
                  <a:cubicBezTo>
                    <a:pt x="734" y="3370"/>
                    <a:pt x="1201" y="2870"/>
                    <a:pt x="1401" y="1836"/>
                  </a:cubicBezTo>
                  <a:cubicBezTo>
                    <a:pt x="1535" y="1335"/>
                    <a:pt x="1535" y="835"/>
                    <a:pt x="1401" y="468"/>
                  </a:cubicBezTo>
                  <a:cubicBezTo>
                    <a:pt x="1334" y="134"/>
                    <a:pt x="1201" y="1"/>
                    <a:pt x="1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6"/>
            <p:cNvSpPr/>
            <p:nvPr/>
          </p:nvSpPr>
          <p:spPr>
            <a:xfrm>
              <a:off x="6458125" y="3879050"/>
              <a:ext cx="39225" cy="85100"/>
            </a:xfrm>
            <a:custGeom>
              <a:avLst/>
              <a:gdLst/>
              <a:ahLst/>
              <a:cxnLst/>
              <a:rect l="l" t="t" r="r" b="b"/>
              <a:pathLst>
                <a:path w="1569" h="3404" extrusionOk="0">
                  <a:moveTo>
                    <a:pt x="1102" y="1"/>
                  </a:moveTo>
                  <a:cubicBezTo>
                    <a:pt x="901" y="1"/>
                    <a:pt x="401" y="568"/>
                    <a:pt x="168" y="1635"/>
                  </a:cubicBezTo>
                  <a:cubicBezTo>
                    <a:pt x="1" y="2502"/>
                    <a:pt x="134" y="3303"/>
                    <a:pt x="501" y="3403"/>
                  </a:cubicBezTo>
                  <a:cubicBezTo>
                    <a:pt x="768" y="3403"/>
                    <a:pt x="1235" y="2903"/>
                    <a:pt x="1435" y="1835"/>
                  </a:cubicBezTo>
                  <a:cubicBezTo>
                    <a:pt x="1569" y="1335"/>
                    <a:pt x="1569" y="835"/>
                    <a:pt x="1435" y="468"/>
                  </a:cubicBezTo>
                  <a:cubicBezTo>
                    <a:pt x="1335" y="134"/>
                    <a:pt x="1235" y="1"/>
                    <a:pt x="1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6"/>
            <p:cNvSpPr/>
            <p:nvPr/>
          </p:nvSpPr>
          <p:spPr>
            <a:xfrm>
              <a:off x="6372250" y="4177600"/>
              <a:ext cx="38375" cy="84250"/>
            </a:xfrm>
            <a:custGeom>
              <a:avLst/>
              <a:gdLst/>
              <a:ahLst/>
              <a:cxnLst/>
              <a:rect l="l" t="t" r="r" b="b"/>
              <a:pathLst>
                <a:path w="1535" h="3370" extrusionOk="0">
                  <a:moveTo>
                    <a:pt x="1067" y="0"/>
                  </a:moveTo>
                  <a:cubicBezTo>
                    <a:pt x="867" y="0"/>
                    <a:pt x="367" y="534"/>
                    <a:pt x="133" y="1602"/>
                  </a:cubicBezTo>
                  <a:cubicBezTo>
                    <a:pt x="0" y="2502"/>
                    <a:pt x="167" y="3336"/>
                    <a:pt x="500" y="3370"/>
                  </a:cubicBezTo>
                  <a:cubicBezTo>
                    <a:pt x="734" y="3370"/>
                    <a:pt x="1201" y="2869"/>
                    <a:pt x="1401" y="1835"/>
                  </a:cubicBezTo>
                  <a:cubicBezTo>
                    <a:pt x="1534" y="1335"/>
                    <a:pt x="1534" y="834"/>
                    <a:pt x="1401" y="467"/>
                  </a:cubicBezTo>
                  <a:cubicBezTo>
                    <a:pt x="1334" y="134"/>
                    <a:pt x="1201" y="0"/>
                    <a:pt x="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6"/>
            <p:cNvSpPr/>
            <p:nvPr/>
          </p:nvSpPr>
          <p:spPr>
            <a:xfrm>
              <a:off x="6180425" y="4039175"/>
              <a:ext cx="44225" cy="82175"/>
            </a:xfrm>
            <a:custGeom>
              <a:avLst/>
              <a:gdLst/>
              <a:ahLst/>
              <a:cxnLst/>
              <a:rect l="l" t="t" r="r" b="b"/>
              <a:pathLst>
                <a:path w="1769" h="3287" extrusionOk="0">
                  <a:moveTo>
                    <a:pt x="1402" y="0"/>
                  </a:moveTo>
                  <a:cubicBezTo>
                    <a:pt x="1335" y="0"/>
                    <a:pt x="1102" y="34"/>
                    <a:pt x="902" y="267"/>
                  </a:cubicBezTo>
                  <a:cubicBezTo>
                    <a:pt x="668" y="567"/>
                    <a:pt x="401" y="1001"/>
                    <a:pt x="268" y="1501"/>
                  </a:cubicBezTo>
                  <a:cubicBezTo>
                    <a:pt x="1" y="2535"/>
                    <a:pt x="168" y="3169"/>
                    <a:pt x="368" y="3269"/>
                  </a:cubicBezTo>
                  <a:cubicBezTo>
                    <a:pt x="399" y="3281"/>
                    <a:pt x="432" y="3286"/>
                    <a:pt x="465" y="3286"/>
                  </a:cubicBezTo>
                  <a:cubicBezTo>
                    <a:pt x="819" y="3286"/>
                    <a:pt x="1258" y="2661"/>
                    <a:pt x="1502" y="1868"/>
                  </a:cubicBezTo>
                  <a:cubicBezTo>
                    <a:pt x="1769" y="834"/>
                    <a:pt x="1602" y="67"/>
                    <a:pt x="1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6"/>
            <p:cNvSpPr/>
            <p:nvPr/>
          </p:nvSpPr>
          <p:spPr>
            <a:xfrm>
              <a:off x="6232150" y="3962450"/>
              <a:ext cx="45050" cy="83000"/>
            </a:xfrm>
            <a:custGeom>
              <a:avLst/>
              <a:gdLst/>
              <a:ahLst/>
              <a:cxnLst/>
              <a:rect l="l" t="t" r="r" b="b"/>
              <a:pathLst>
                <a:path w="1802" h="3320" extrusionOk="0">
                  <a:moveTo>
                    <a:pt x="1434" y="0"/>
                  </a:moveTo>
                  <a:cubicBezTo>
                    <a:pt x="1334" y="0"/>
                    <a:pt x="1134" y="67"/>
                    <a:pt x="934" y="301"/>
                  </a:cubicBezTo>
                  <a:cubicBezTo>
                    <a:pt x="667" y="601"/>
                    <a:pt x="400" y="1001"/>
                    <a:pt x="300" y="1501"/>
                  </a:cubicBezTo>
                  <a:cubicBezTo>
                    <a:pt x="0" y="2569"/>
                    <a:pt x="167" y="3169"/>
                    <a:pt x="367" y="3303"/>
                  </a:cubicBezTo>
                  <a:cubicBezTo>
                    <a:pt x="401" y="3314"/>
                    <a:pt x="436" y="3320"/>
                    <a:pt x="472" y="3320"/>
                  </a:cubicBezTo>
                  <a:cubicBezTo>
                    <a:pt x="846" y="3320"/>
                    <a:pt x="1257" y="2694"/>
                    <a:pt x="1501" y="1902"/>
                  </a:cubicBezTo>
                  <a:cubicBezTo>
                    <a:pt x="1801" y="834"/>
                    <a:pt x="1635" y="100"/>
                    <a:pt x="1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6"/>
            <p:cNvSpPr/>
            <p:nvPr/>
          </p:nvSpPr>
          <p:spPr>
            <a:xfrm>
              <a:off x="6147075" y="3952450"/>
              <a:ext cx="44225" cy="82675"/>
            </a:xfrm>
            <a:custGeom>
              <a:avLst/>
              <a:gdLst/>
              <a:ahLst/>
              <a:cxnLst/>
              <a:rect l="l" t="t" r="r" b="b"/>
              <a:pathLst>
                <a:path w="1769" h="3307" extrusionOk="0">
                  <a:moveTo>
                    <a:pt x="1402" y="0"/>
                  </a:moveTo>
                  <a:cubicBezTo>
                    <a:pt x="1302" y="0"/>
                    <a:pt x="1101" y="33"/>
                    <a:pt x="901" y="300"/>
                  </a:cubicBezTo>
                  <a:cubicBezTo>
                    <a:pt x="634" y="567"/>
                    <a:pt x="401" y="1001"/>
                    <a:pt x="267" y="1501"/>
                  </a:cubicBezTo>
                  <a:cubicBezTo>
                    <a:pt x="1" y="2535"/>
                    <a:pt x="167" y="3169"/>
                    <a:pt x="368" y="3302"/>
                  </a:cubicBezTo>
                  <a:cubicBezTo>
                    <a:pt x="383" y="3305"/>
                    <a:pt x="399" y="3307"/>
                    <a:pt x="415" y="3307"/>
                  </a:cubicBezTo>
                  <a:cubicBezTo>
                    <a:pt x="747" y="3307"/>
                    <a:pt x="1215" y="2663"/>
                    <a:pt x="1502" y="1868"/>
                  </a:cubicBezTo>
                  <a:cubicBezTo>
                    <a:pt x="1769" y="834"/>
                    <a:pt x="1602" y="67"/>
                    <a:pt x="1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6"/>
            <p:cNvSpPr/>
            <p:nvPr/>
          </p:nvSpPr>
          <p:spPr>
            <a:xfrm>
              <a:off x="6205450" y="3872375"/>
              <a:ext cx="44225" cy="82000"/>
            </a:xfrm>
            <a:custGeom>
              <a:avLst/>
              <a:gdLst/>
              <a:ahLst/>
              <a:cxnLst/>
              <a:rect l="l" t="t" r="r" b="b"/>
              <a:pathLst>
                <a:path w="1769" h="3280" extrusionOk="0">
                  <a:moveTo>
                    <a:pt x="1402" y="1"/>
                  </a:moveTo>
                  <a:cubicBezTo>
                    <a:pt x="1335" y="1"/>
                    <a:pt x="1101" y="34"/>
                    <a:pt x="901" y="268"/>
                  </a:cubicBezTo>
                  <a:cubicBezTo>
                    <a:pt x="634" y="568"/>
                    <a:pt x="401" y="1001"/>
                    <a:pt x="267" y="1502"/>
                  </a:cubicBezTo>
                  <a:cubicBezTo>
                    <a:pt x="1" y="2536"/>
                    <a:pt x="167" y="3170"/>
                    <a:pt x="368" y="3270"/>
                  </a:cubicBezTo>
                  <a:cubicBezTo>
                    <a:pt x="390" y="3276"/>
                    <a:pt x="413" y="3280"/>
                    <a:pt x="437" y="3280"/>
                  </a:cubicBezTo>
                  <a:cubicBezTo>
                    <a:pt x="767" y="3280"/>
                    <a:pt x="1222" y="2647"/>
                    <a:pt x="1502" y="1869"/>
                  </a:cubicBezTo>
                  <a:cubicBezTo>
                    <a:pt x="1769" y="835"/>
                    <a:pt x="1602" y="67"/>
                    <a:pt x="1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6"/>
            <p:cNvSpPr/>
            <p:nvPr/>
          </p:nvSpPr>
          <p:spPr>
            <a:xfrm>
              <a:off x="6177925" y="3793150"/>
              <a:ext cx="45075" cy="82175"/>
            </a:xfrm>
            <a:custGeom>
              <a:avLst/>
              <a:gdLst/>
              <a:ahLst/>
              <a:cxnLst/>
              <a:rect l="l" t="t" r="r" b="b"/>
              <a:pathLst>
                <a:path w="1803" h="3287" extrusionOk="0">
                  <a:moveTo>
                    <a:pt x="1435" y="1"/>
                  </a:moveTo>
                  <a:cubicBezTo>
                    <a:pt x="1335" y="1"/>
                    <a:pt x="1135" y="34"/>
                    <a:pt x="901" y="268"/>
                  </a:cubicBezTo>
                  <a:cubicBezTo>
                    <a:pt x="668" y="568"/>
                    <a:pt x="401" y="1002"/>
                    <a:pt x="301" y="1502"/>
                  </a:cubicBezTo>
                  <a:cubicBezTo>
                    <a:pt x="1" y="2536"/>
                    <a:pt x="168" y="3170"/>
                    <a:pt x="368" y="3270"/>
                  </a:cubicBezTo>
                  <a:cubicBezTo>
                    <a:pt x="368" y="3270"/>
                    <a:pt x="368" y="3270"/>
                    <a:pt x="368" y="3270"/>
                  </a:cubicBezTo>
                  <a:lnTo>
                    <a:pt x="368" y="3270"/>
                  </a:lnTo>
                  <a:cubicBezTo>
                    <a:pt x="402" y="3281"/>
                    <a:pt x="437" y="3287"/>
                    <a:pt x="473" y="3287"/>
                  </a:cubicBezTo>
                  <a:cubicBezTo>
                    <a:pt x="852" y="3287"/>
                    <a:pt x="1288" y="2661"/>
                    <a:pt x="1502" y="1869"/>
                  </a:cubicBezTo>
                  <a:cubicBezTo>
                    <a:pt x="1802" y="835"/>
                    <a:pt x="1635" y="68"/>
                    <a:pt x="14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6"/>
            <p:cNvSpPr/>
            <p:nvPr/>
          </p:nvSpPr>
          <p:spPr>
            <a:xfrm>
              <a:off x="6113725" y="4097550"/>
              <a:ext cx="44225" cy="82175"/>
            </a:xfrm>
            <a:custGeom>
              <a:avLst/>
              <a:gdLst/>
              <a:ahLst/>
              <a:cxnLst/>
              <a:rect l="l" t="t" r="r" b="b"/>
              <a:pathLst>
                <a:path w="1769" h="3287" extrusionOk="0">
                  <a:moveTo>
                    <a:pt x="1401" y="0"/>
                  </a:moveTo>
                  <a:cubicBezTo>
                    <a:pt x="1301" y="0"/>
                    <a:pt x="1101" y="34"/>
                    <a:pt x="901" y="267"/>
                  </a:cubicBezTo>
                  <a:cubicBezTo>
                    <a:pt x="634" y="567"/>
                    <a:pt x="401" y="1001"/>
                    <a:pt x="267" y="1501"/>
                  </a:cubicBezTo>
                  <a:cubicBezTo>
                    <a:pt x="0" y="2535"/>
                    <a:pt x="134" y="3169"/>
                    <a:pt x="367" y="3269"/>
                  </a:cubicBezTo>
                  <a:cubicBezTo>
                    <a:pt x="399" y="3281"/>
                    <a:pt x="431" y="3286"/>
                    <a:pt x="465" y="3286"/>
                  </a:cubicBezTo>
                  <a:cubicBezTo>
                    <a:pt x="819" y="3286"/>
                    <a:pt x="1257" y="2661"/>
                    <a:pt x="1501" y="1868"/>
                  </a:cubicBezTo>
                  <a:cubicBezTo>
                    <a:pt x="1768" y="834"/>
                    <a:pt x="1601" y="67"/>
                    <a:pt x="1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6"/>
            <p:cNvSpPr/>
            <p:nvPr/>
          </p:nvSpPr>
          <p:spPr>
            <a:xfrm>
              <a:off x="5909400" y="3394375"/>
              <a:ext cx="559600" cy="1252150"/>
            </a:xfrm>
            <a:custGeom>
              <a:avLst/>
              <a:gdLst/>
              <a:ahLst/>
              <a:cxnLst/>
              <a:rect l="l" t="t" r="r" b="b"/>
              <a:pathLst>
                <a:path w="22384" h="50086" extrusionOk="0">
                  <a:moveTo>
                    <a:pt x="19330" y="1"/>
                  </a:moveTo>
                  <a:cubicBezTo>
                    <a:pt x="12747" y="1"/>
                    <a:pt x="6313" y="10477"/>
                    <a:pt x="3236" y="23124"/>
                  </a:cubicBezTo>
                  <a:cubicBezTo>
                    <a:pt x="1" y="36667"/>
                    <a:pt x="2403" y="48175"/>
                    <a:pt x="9508" y="49876"/>
                  </a:cubicBezTo>
                  <a:cubicBezTo>
                    <a:pt x="10027" y="50018"/>
                    <a:pt x="10562" y="50085"/>
                    <a:pt x="11101" y="50085"/>
                  </a:cubicBezTo>
                  <a:cubicBezTo>
                    <a:pt x="11704" y="50085"/>
                    <a:pt x="12312" y="50001"/>
                    <a:pt x="12910" y="49843"/>
                  </a:cubicBezTo>
                  <a:cubicBezTo>
                    <a:pt x="6005" y="48008"/>
                    <a:pt x="3603" y="36567"/>
                    <a:pt x="6872" y="23124"/>
                  </a:cubicBezTo>
                  <a:cubicBezTo>
                    <a:pt x="9608" y="11649"/>
                    <a:pt x="16446" y="2475"/>
                    <a:pt x="22383" y="741"/>
                  </a:cubicBezTo>
                  <a:cubicBezTo>
                    <a:pt x="21349" y="207"/>
                    <a:pt x="20916" y="174"/>
                    <a:pt x="20782" y="174"/>
                  </a:cubicBezTo>
                  <a:cubicBezTo>
                    <a:pt x="20298" y="57"/>
                    <a:pt x="19814" y="1"/>
                    <a:pt x="19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6"/>
            <p:cNvSpPr/>
            <p:nvPr/>
          </p:nvSpPr>
          <p:spPr>
            <a:xfrm>
              <a:off x="3934650" y="3449525"/>
              <a:ext cx="563775" cy="931675"/>
            </a:xfrm>
            <a:custGeom>
              <a:avLst/>
              <a:gdLst/>
              <a:ahLst/>
              <a:cxnLst/>
              <a:rect l="l" t="t" r="r" b="b"/>
              <a:pathLst>
                <a:path w="22551" h="37267" extrusionOk="0">
                  <a:moveTo>
                    <a:pt x="8206" y="1"/>
                  </a:moveTo>
                  <a:cubicBezTo>
                    <a:pt x="7839" y="1"/>
                    <a:pt x="7472" y="45"/>
                    <a:pt x="7106" y="136"/>
                  </a:cubicBezTo>
                  <a:cubicBezTo>
                    <a:pt x="1836" y="1437"/>
                    <a:pt x="1" y="10977"/>
                    <a:pt x="2436" y="21084"/>
                  </a:cubicBezTo>
                  <a:cubicBezTo>
                    <a:pt x="4658" y="30403"/>
                    <a:pt x="9448" y="37267"/>
                    <a:pt x="14326" y="37267"/>
                  </a:cubicBezTo>
                  <a:cubicBezTo>
                    <a:pt x="14721" y="37267"/>
                    <a:pt x="15117" y="37222"/>
                    <a:pt x="15512" y="37129"/>
                  </a:cubicBezTo>
                  <a:cubicBezTo>
                    <a:pt x="20782" y="35828"/>
                    <a:pt x="22550" y="27289"/>
                    <a:pt x="20149" y="17182"/>
                  </a:cubicBezTo>
                  <a:cubicBezTo>
                    <a:pt x="17884" y="7812"/>
                    <a:pt x="13080" y="1"/>
                    <a:pt x="8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6"/>
            <p:cNvSpPr/>
            <p:nvPr/>
          </p:nvSpPr>
          <p:spPr>
            <a:xfrm>
              <a:off x="3962175" y="3449575"/>
              <a:ext cx="271900" cy="154300"/>
            </a:xfrm>
            <a:custGeom>
              <a:avLst/>
              <a:gdLst/>
              <a:ahLst/>
              <a:cxnLst/>
              <a:rect l="l" t="t" r="r" b="b"/>
              <a:pathLst>
                <a:path w="10876" h="6172" extrusionOk="0">
                  <a:moveTo>
                    <a:pt x="6539" y="1"/>
                  </a:moveTo>
                  <a:lnTo>
                    <a:pt x="1" y="901"/>
                  </a:lnTo>
                  <a:lnTo>
                    <a:pt x="3236" y="6172"/>
                  </a:lnTo>
                  <a:lnTo>
                    <a:pt x="10875" y="3803"/>
                  </a:lnTo>
                  <a:lnTo>
                    <a:pt x="65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6"/>
            <p:cNvSpPr/>
            <p:nvPr/>
          </p:nvSpPr>
          <p:spPr>
            <a:xfrm>
              <a:off x="4154825" y="4295175"/>
              <a:ext cx="183475" cy="100950"/>
            </a:xfrm>
            <a:custGeom>
              <a:avLst/>
              <a:gdLst/>
              <a:ahLst/>
              <a:cxnLst/>
              <a:rect l="l" t="t" r="r" b="b"/>
              <a:pathLst>
                <a:path w="7339" h="4038" extrusionOk="0">
                  <a:moveTo>
                    <a:pt x="0" y="1"/>
                  </a:moveTo>
                  <a:lnTo>
                    <a:pt x="701" y="4037"/>
                  </a:lnTo>
                  <a:lnTo>
                    <a:pt x="6705" y="3270"/>
                  </a:lnTo>
                  <a:lnTo>
                    <a:pt x="7339" y="1102"/>
                  </a:lnTo>
                  <a:lnTo>
                    <a:pt x="0" y="1"/>
                  </a:lnTo>
                  <a:close/>
                </a:path>
              </a:pathLst>
            </a:custGeom>
            <a:solidFill>
              <a:srgbClr val="313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6"/>
            <p:cNvSpPr/>
            <p:nvPr/>
          </p:nvSpPr>
          <p:spPr>
            <a:xfrm>
              <a:off x="3678650" y="3391425"/>
              <a:ext cx="706350" cy="1166875"/>
            </a:xfrm>
            <a:custGeom>
              <a:avLst/>
              <a:gdLst/>
              <a:ahLst/>
              <a:cxnLst/>
              <a:rect l="l" t="t" r="r" b="b"/>
              <a:pathLst>
                <a:path w="28254" h="46675" extrusionOk="0">
                  <a:moveTo>
                    <a:pt x="10239" y="0"/>
                  </a:moveTo>
                  <a:cubicBezTo>
                    <a:pt x="9795" y="0"/>
                    <a:pt x="9350" y="52"/>
                    <a:pt x="8907" y="158"/>
                  </a:cubicBezTo>
                  <a:cubicBezTo>
                    <a:pt x="2335" y="1760"/>
                    <a:pt x="0" y="13735"/>
                    <a:pt x="3036" y="26344"/>
                  </a:cubicBezTo>
                  <a:cubicBezTo>
                    <a:pt x="5838" y="38044"/>
                    <a:pt x="11823" y="46675"/>
                    <a:pt x="17895" y="46675"/>
                  </a:cubicBezTo>
                  <a:cubicBezTo>
                    <a:pt x="18401" y="46675"/>
                    <a:pt x="18908" y="46615"/>
                    <a:pt x="19414" y="46492"/>
                  </a:cubicBezTo>
                  <a:cubicBezTo>
                    <a:pt x="26019" y="44924"/>
                    <a:pt x="28254" y="34183"/>
                    <a:pt x="25218" y="21574"/>
                  </a:cubicBezTo>
                  <a:cubicBezTo>
                    <a:pt x="22389" y="9758"/>
                    <a:pt x="16342" y="0"/>
                    <a:pt x="102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6"/>
            <p:cNvSpPr/>
            <p:nvPr/>
          </p:nvSpPr>
          <p:spPr>
            <a:xfrm>
              <a:off x="3712825" y="3392875"/>
              <a:ext cx="339450" cy="192650"/>
            </a:xfrm>
            <a:custGeom>
              <a:avLst/>
              <a:gdLst/>
              <a:ahLst/>
              <a:cxnLst/>
              <a:rect l="l" t="t" r="r" b="b"/>
              <a:pathLst>
                <a:path w="13578" h="7706" extrusionOk="0">
                  <a:moveTo>
                    <a:pt x="8173" y="0"/>
                  </a:moveTo>
                  <a:lnTo>
                    <a:pt x="1" y="1068"/>
                  </a:lnTo>
                  <a:lnTo>
                    <a:pt x="4070" y="7706"/>
                  </a:lnTo>
                  <a:lnTo>
                    <a:pt x="13577" y="4737"/>
                  </a:lnTo>
                  <a:lnTo>
                    <a:pt x="81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6"/>
            <p:cNvSpPr/>
            <p:nvPr/>
          </p:nvSpPr>
          <p:spPr>
            <a:xfrm>
              <a:off x="3953850" y="4451950"/>
              <a:ext cx="230175" cy="125950"/>
            </a:xfrm>
            <a:custGeom>
              <a:avLst/>
              <a:gdLst/>
              <a:ahLst/>
              <a:cxnLst/>
              <a:rect l="l" t="t" r="r" b="b"/>
              <a:pathLst>
                <a:path w="9207" h="5038" extrusionOk="0">
                  <a:moveTo>
                    <a:pt x="0" y="1"/>
                  </a:moveTo>
                  <a:lnTo>
                    <a:pt x="867" y="5038"/>
                  </a:lnTo>
                  <a:lnTo>
                    <a:pt x="8406" y="4071"/>
                  </a:lnTo>
                  <a:lnTo>
                    <a:pt x="9207" y="1335"/>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6"/>
            <p:cNvSpPr/>
            <p:nvPr/>
          </p:nvSpPr>
          <p:spPr>
            <a:xfrm>
              <a:off x="3499350" y="3369350"/>
              <a:ext cx="758900" cy="1251750"/>
            </a:xfrm>
            <a:custGeom>
              <a:avLst/>
              <a:gdLst/>
              <a:ahLst/>
              <a:cxnLst/>
              <a:rect l="l" t="t" r="r" b="b"/>
              <a:pathLst>
                <a:path w="30356" h="50070" extrusionOk="0">
                  <a:moveTo>
                    <a:pt x="10997" y="1"/>
                  </a:moveTo>
                  <a:cubicBezTo>
                    <a:pt x="10512" y="1"/>
                    <a:pt x="10026" y="57"/>
                    <a:pt x="9541" y="174"/>
                  </a:cubicBezTo>
                  <a:cubicBezTo>
                    <a:pt x="2502" y="1875"/>
                    <a:pt x="0" y="14718"/>
                    <a:pt x="3236" y="28294"/>
                  </a:cubicBezTo>
                  <a:cubicBezTo>
                    <a:pt x="6256" y="40804"/>
                    <a:pt x="12662" y="50069"/>
                    <a:pt x="19222" y="50069"/>
                  </a:cubicBezTo>
                  <a:cubicBezTo>
                    <a:pt x="19764" y="50069"/>
                    <a:pt x="20307" y="50006"/>
                    <a:pt x="20849" y="49876"/>
                  </a:cubicBezTo>
                  <a:cubicBezTo>
                    <a:pt x="27920" y="48175"/>
                    <a:pt x="30356" y="36667"/>
                    <a:pt x="27087" y="23124"/>
                  </a:cubicBezTo>
                  <a:cubicBezTo>
                    <a:pt x="24011" y="10448"/>
                    <a:pt x="17579" y="1"/>
                    <a:pt x="10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6"/>
            <p:cNvSpPr/>
            <p:nvPr/>
          </p:nvSpPr>
          <p:spPr>
            <a:xfrm>
              <a:off x="3535200" y="3370350"/>
              <a:ext cx="366125" cy="206850"/>
            </a:xfrm>
            <a:custGeom>
              <a:avLst/>
              <a:gdLst/>
              <a:ahLst/>
              <a:cxnLst/>
              <a:rect l="l" t="t" r="r" b="b"/>
              <a:pathLst>
                <a:path w="14645" h="8274" extrusionOk="0">
                  <a:moveTo>
                    <a:pt x="8807" y="1"/>
                  </a:moveTo>
                  <a:lnTo>
                    <a:pt x="1" y="1135"/>
                  </a:lnTo>
                  <a:lnTo>
                    <a:pt x="4437" y="8273"/>
                  </a:lnTo>
                  <a:lnTo>
                    <a:pt x="14645" y="5104"/>
                  </a:lnTo>
                  <a:lnTo>
                    <a:pt x="88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6"/>
            <p:cNvSpPr/>
            <p:nvPr/>
          </p:nvSpPr>
          <p:spPr>
            <a:xfrm>
              <a:off x="3795400" y="4506175"/>
              <a:ext cx="246850" cy="135125"/>
            </a:xfrm>
            <a:custGeom>
              <a:avLst/>
              <a:gdLst/>
              <a:ahLst/>
              <a:cxnLst/>
              <a:rect l="l" t="t" r="r" b="b"/>
              <a:pathLst>
                <a:path w="9874" h="5405" extrusionOk="0">
                  <a:moveTo>
                    <a:pt x="0" y="0"/>
                  </a:moveTo>
                  <a:lnTo>
                    <a:pt x="901" y="5404"/>
                  </a:lnTo>
                  <a:lnTo>
                    <a:pt x="9007" y="4403"/>
                  </a:lnTo>
                  <a:lnTo>
                    <a:pt x="9874" y="150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6"/>
            <p:cNvSpPr/>
            <p:nvPr/>
          </p:nvSpPr>
          <p:spPr>
            <a:xfrm>
              <a:off x="3296700" y="3394375"/>
              <a:ext cx="758900" cy="1251750"/>
            </a:xfrm>
            <a:custGeom>
              <a:avLst/>
              <a:gdLst/>
              <a:ahLst/>
              <a:cxnLst/>
              <a:rect l="l" t="t" r="r" b="b"/>
              <a:pathLst>
                <a:path w="30356" h="50070" extrusionOk="0">
                  <a:moveTo>
                    <a:pt x="11000" y="1"/>
                  </a:moveTo>
                  <a:cubicBezTo>
                    <a:pt x="10514" y="1"/>
                    <a:pt x="10027" y="57"/>
                    <a:pt x="9541" y="174"/>
                  </a:cubicBezTo>
                  <a:cubicBezTo>
                    <a:pt x="2502" y="1875"/>
                    <a:pt x="1" y="14718"/>
                    <a:pt x="3270" y="28294"/>
                  </a:cubicBezTo>
                  <a:cubicBezTo>
                    <a:pt x="6258" y="40804"/>
                    <a:pt x="12691" y="50069"/>
                    <a:pt x="19229" y="50069"/>
                  </a:cubicBezTo>
                  <a:cubicBezTo>
                    <a:pt x="19769" y="50069"/>
                    <a:pt x="20309" y="50006"/>
                    <a:pt x="20849" y="49876"/>
                  </a:cubicBezTo>
                  <a:cubicBezTo>
                    <a:pt x="27954" y="48175"/>
                    <a:pt x="30356" y="36667"/>
                    <a:pt x="27120" y="23124"/>
                  </a:cubicBezTo>
                  <a:cubicBezTo>
                    <a:pt x="24075" y="10477"/>
                    <a:pt x="17614" y="1"/>
                    <a:pt x="110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6"/>
            <p:cNvSpPr/>
            <p:nvPr/>
          </p:nvSpPr>
          <p:spPr>
            <a:xfrm>
              <a:off x="3385925" y="3439575"/>
              <a:ext cx="598800" cy="1162525"/>
            </a:xfrm>
            <a:custGeom>
              <a:avLst/>
              <a:gdLst/>
              <a:ahLst/>
              <a:cxnLst/>
              <a:rect l="l" t="t" r="r" b="b"/>
              <a:pathLst>
                <a:path w="23952" h="46501" extrusionOk="0">
                  <a:moveTo>
                    <a:pt x="6973" y="0"/>
                  </a:moveTo>
                  <a:cubicBezTo>
                    <a:pt x="6739" y="0"/>
                    <a:pt x="6472" y="34"/>
                    <a:pt x="6239" y="67"/>
                  </a:cubicBezTo>
                  <a:cubicBezTo>
                    <a:pt x="3937" y="634"/>
                    <a:pt x="2102" y="3369"/>
                    <a:pt x="1135" y="7672"/>
                  </a:cubicBezTo>
                  <a:cubicBezTo>
                    <a:pt x="1" y="12709"/>
                    <a:pt x="301" y="19381"/>
                    <a:pt x="1936" y="25886"/>
                  </a:cubicBezTo>
                  <a:cubicBezTo>
                    <a:pt x="5271" y="39262"/>
                    <a:pt x="11743" y="46500"/>
                    <a:pt x="16112" y="46500"/>
                  </a:cubicBezTo>
                  <a:cubicBezTo>
                    <a:pt x="16413" y="46500"/>
                    <a:pt x="16746" y="46434"/>
                    <a:pt x="17080" y="46400"/>
                  </a:cubicBezTo>
                  <a:cubicBezTo>
                    <a:pt x="23084" y="44999"/>
                    <a:pt x="23951" y="32657"/>
                    <a:pt x="21283" y="22016"/>
                  </a:cubicBezTo>
                  <a:cubicBezTo>
                    <a:pt x="17880" y="8406"/>
                    <a:pt x="11209" y="0"/>
                    <a:pt x="6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6"/>
            <p:cNvSpPr/>
            <p:nvPr/>
          </p:nvSpPr>
          <p:spPr>
            <a:xfrm>
              <a:off x="3412625" y="3421225"/>
              <a:ext cx="602125" cy="1165850"/>
            </a:xfrm>
            <a:custGeom>
              <a:avLst/>
              <a:gdLst/>
              <a:ahLst/>
              <a:cxnLst/>
              <a:rect l="l" t="t" r="r" b="b"/>
              <a:pathLst>
                <a:path w="24085" h="46634" extrusionOk="0">
                  <a:moveTo>
                    <a:pt x="6071" y="0"/>
                  </a:moveTo>
                  <a:cubicBezTo>
                    <a:pt x="5971" y="0"/>
                    <a:pt x="5838" y="0"/>
                    <a:pt x="5704" y="67"/>
                  </a:cubicBezTo>
                  <a:cubicBezTo>
                    <a:pt x="4370" y="367"/>
                    <a:pt x="2402" y="2269"/>
                    <a:pt x="1268" y="6805"/>
                  </a:cubicBezTo>
                  <a:cubicBezTo>
                    <a:pt x="0" y="12042"/>
                    <a:pt x="334" y="18947"/>
                    <a:pt x="2202" y="25752"/>
                  </a:cubicBezTo>
                  <a:cubicBezTo>
                    <a:pt x="6138" y="39996"/>
                    <a:pt x="13310" y="46634"/>
                    <a:pt x="16912" y="46634"/>
                  </a:cubicBezTo>
                  <a:cubicBezTo>
                    <a:pt x="17113" y="46634"/>
                    <a:pt x="17346" y="46634"/>
                    <a:pt x="17513" y="46601"/>
                  </a:cubicBezTo>
                  <a:cubicBezTo>
                    <a:pt x="22483" y="45566"/>
                    <a:pt x="24084" y="34058"/>
                    <a:pt x="20915" y="22450"/>
                  </a:cubicBezTo>
                  <a:cubicBezTo>
                    <a:pt x="16846" y="7506"/>
                    <a:pt x="9207" y="0"/>
                    <a:pt x="6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6"/>
            <p:cNvSpPr/>
            <p:nvPr/>
          </p:nvSpPr>
          <p:spPr>
            <a:xfrm>
              <a:off x="3654450" y="3828175"/>
              <a:ext cx="38400" cy="84250"/>
            </a:xfrm>
            <a:custGeom>
              <a:avLst/>
              <a:gdLst/>
              <a:ahLst/>
              <a:cxnLst/>
              <a:rect l="l" t="t" r="r" b="b"/>
              <a:pathLst>
                <a:path w="1536" h="3370" extrusionOk="0">
                  <a:moveTo>
                    <a:pt x="401" y="1"/>
                  </a:moveTo>
                  <a:cubicBezTo>
                    <a:pt x="334" y="1"/>
                    <a:pt x="201" y="134"/>
                    <a:pt x="134" y="468"/>
                  </a:cubicBezTo>
                  <a:cubicBezTo>
                    <a:pt x="1" y="835"/>
                    <a:pt x="1" y="1335"/>
                    <a:pt x="134" y="1835"/>
                  </a:cubicBezTo>
                  <a:cubicBezTo>
                    <a:pt x="334" y="2870"/>
                    <a:pt x="768" y="3370"/>
                    <a:pt x="1035" y="3370"/>
                  </a:cubicBezTo>
                  <a:cubicBezTo>
                    <a:pt x="1402" y="3303"/>
                    <a:pt x="1535" y="2469"/>
                    <a:pt x="1369" y="1635"/>
                  </a:cubicBezTo>
                  <a:cubicBezTo>
                    <a:pt x="1168" y="535"/>
                    <a:pt x="668" y="1"/>
                    <a:pt x="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6"/>
            <p:cNvSpPr/>
            <p:nvPr/>
          </p:nvSpPr>
          <p:spPr>
            <a:xfrm>
              <a:off x="3563550" y="3859875"/>
              <a:ext cx="38400" cy="84250"/>
            </a:xfrm>
            <a:custGeom>
              <a:avLst/>
              <a:gdLst/>
              <a:ahLst/>
              <a:cxnLst/>
              <a:rect l="l" t="t" r="r" b="b"/>
              <a:pathLst>
                <a:path w="1536" h="3370" extrusionOk="0">
                  <a:moveTo>
                    <a:pt x="435" y="0"/>
                  </a:moveTo>
                  <a:cubicBezTo>
                    <a:pt x="335" y="0"/>
                    <a:pt x="201" y="100"/>
                    <a:pt x="134" y="434"/>
                  </a:cubicBezTo>
                  <a:cubicBezTo>
                    <a:pt x="1" y="834"/>
                    <a:pt x="1" y="1335"/>
                    <a:pt x="134" y="1835"/>
                  </a:cubicBezTo>
                  <a:cubicBezTo>
                    <a:pt x="335" y="2869"/>
                    <a:pt x="802" y="3369"/>
                    <a:pt x="1035" y="3369"/>
                  </a:cubicBezTo>
                  <a:cubicBezTo>
                    <a:pt x="1369" y="3269"/>
                    <a:pt x="1535" y="2502"/>
                    <a:pt x="1369" y="1602"/>
                  </a:cubicBezTo>
                  <a:cubicBezTo>
                    <a:pt x="1168" y="534"/>
                    <a:pt x="668"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6"/>
            <p:cNvSpPr/>
            <p:nvPr/>
          </p:nvSpPr>
          <p:spPr>
            <a:xfrm>
              <a:off x="3664475" y="3736450"/>
              <a:ext cx="39200" cy="84250"/>
            </a:xfrm>
            <a:custGeom>
              <a:avLst/>
              <a:gdLst/>
              <a:ahLst/>
              <a:cxnLst/>
              <a:rect l="l" t="t" r="r" b="b"/>
              <a:pathLst>
                <a:path w="1568" h="3370" extrusionOk="0">
                  <a:moveTo>
                    <a:pt x="434" y="1"/>
                  </a:moveTo>
                  <a:cubicBezTo>
                    <a:pt x="334" y="1"/>
                    <a:pt x="234" y="134"/>
                    <a:pt x="134" y="468"/>
                  </a:cubicBezTo>
                  <a:cubicBezTo>
                    <a:pt x="0" y="834"/>
                    <a:pt x="0" y="1335"/>
                    <a:pt x="134" y="1835"/>
                  </a:cubicBezTo>
                  <a:cubicBezTo>
                    <a:pt x="334" y="2869"/>
                    <a:pt x="801" y="3370"/>
                    <a:pt x="1068" y="3370"/>
                  </a:cubicBezTo>
                  <a:cubicBezTo>
                    <a:pt x="1435" y="3336"/>
                    <a:pt x="1568" y="2502"/>
                    <a:pt x="1401" y="1635"/>
                  </a:cubicBezTo>
                  <a:cubicBezTo>
                    <a:pt x="1168" y="534"/>
                    <a:pt x="66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6"/>
            <p:cNvSpPr/>
            <p:nvPr/>
          </p:nvSpPr>
          <p:spPr>
            <a:xfrm>
              <a:off x="3584400" y="3768150"/>
              <a:ext cx="37550" cy="84250"/>
            </a:xfrm>
            <a:custGeom>
              <a:avLst/>
              <a:gdLst/>
              <a:ahLst/>
              <a:cxnLst/>
              <a:rect l="l" t="t" r="r" b="b"/>
              <a:pathLst>
                <a:path w="1502" h="3370" extrusionOk="0">
                  <a:moveTo>
                    <a:pt x="435" y="0"/>
                  </a:moveTo>
                  <a:cubicBezTo>
                    <a:pt x="334" y="0"/>
                    <a:pt x="201" y="100"/>
                    <a:pt x="134" y="434"/>
                  </a:cubicBezTo>
                  <a:cubicBezTo>
                    <a:pt x="1" y="834"/>
                    <a:pt x="1" y="1334"/>
                    <a:pt x="134" y="1835"/>
                  </a:cubicBezTo>
                  <a:cubicBezTo>
                    <a:pt x="334" y="2869"/>
                    <a:pt x="801" y="3369"/>
                    <a:pt x="1035" y="3369"/>
                  </a:cubicBezTo>
                  <a:cubicBezTo>
                    <a:pt x="1369" y="3269"/>
                    <a:pt x="1502" y="2502"/>
                    <a:pt x="1369" y="1601"/>
                  </a:cubicBezTo>
                  <a:cubicBezTo>
                    <a:pt x="1168" y="534"/>
                    <a:pt x="668"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6"/>
            <p:cNvSpPr/>
            <p:nvPr/>
          </p:nvSpPr>
          <p:spPr>
            <a:xfrm>
              <a:off x="3508525" y="3807325"/>
              <a:ext cx="38375" cy="84250"/>
            </a:xfrm>
            <a:custGeom>
              <a:avLst/>
              <a:gdLst/>
              <a:ahLst/>
              <a:cxnLst/>
              <a:rect l="l" t="t" r="r" b="b"/>
              <a:pathLst>
                <a:path w="1535" h="3370" extrusionOk="0">
                  <a:moveTo>
                    <a:pt x="401" y="1"/>
                  </a:moveTo>
                  <a:cubicBezTo>
                    <a:pt x="334" y="1"/>
                    <a:pt x="201" y="134"/>
                    <a:pt x="134" y="468"/>
                  </a:cubicBezTo>
                  <a:cubicBezTo>
                    <a:pt x="0" y="835"/>
                    <a:pt x="0" y="1335"/>
                    <a:pt x="134" y="1836"/>
                  </a:cubicBezTo>
                  <a:cubicBezTo>
                    <a:pt x="334" y="2870"/>
                    <a:pt x="768" y="3370"/>
                    <a:pt x="1034" y="3370"/>
                  </a:cubicBezTo>
                  <a:cubicBezTo>
                    <a:pt x="1401" y="3303"/>
                    <a:pt x="1535" y="2503"/>
                    <a:pt x="1368" y="1635"/>
                  </a:cubicBezTo>
                  <a:cubicBezTo>
                    <a:pt x="1168" y="535"/>
                    <a:pt x="668"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6"/>
            <p:cNvSpPr/>
            <p:nvPr/>
          </p:nvSpPr>
          <p:spPr>
            <a:xfrm>
              <a:off x="3597750" y="3668900"/>
              <a:ext cx="39225" cy="84250"/>
            </a:xfrm>
            <a:custGeom>
              <a:avLst/>
              <a:gdLst/>
              <a:ahLst/>
              <a:cxnLst/>
              <a:rect l="l" t="t" r="r" b="b"/>
              <a:pathLst>
                <a:path w="1569" h="3370" extrusionOk="0">
                  <a:moveTo>
                    <a:pt x="434" y="1"/>
                  </a:moveTo>
                  <a:cubicBezTo>
                    <a:pt x="334" y="1"/>
                    <a:pt x="234" y="134"/>
                    <a:pt x="134" y="468"/>
                  </a:cubicBezTo>
                  <a:cubicBezTo>
                    <a:pt x="1" y="835"/>
                    <a:pt x="1" y="1335"/>
                    <a:pt x="134" y="1835"/>
                  </a:cubicBezTo>
                  <a:cubicBezTo>
                    <a:pt x="334" y="2869"/>
                    <a:pt x="801" y="3370"/>
                    <a:pt x="1068" y="3370"/>
                  </a:cubicBezTo>
                  <a:cubicBezTo>
                    <a:pt x="1368" y="3336"/>
                    <a:pt x="1568" y="2502"/>
                    <a:pt x="1402" y="1602"/>
                  </a:cubicBezTo>
                  <a:cubicBezTo>
                    <a:pt x="1168" y="534"/>
                    <a:pt x="668" y="1"/>
                    <a:pt x="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6"/>
            <p:cNvSpPr/>
            <p:nvPr/>
          </p:nvSpPr>
          <p:spPr>
            <a:xfrm>
              <a:off x="3516025" y="3698100"/>
              <a:ext cx="38400" cy="84250"/>
            </a:xfrm>
            <a:custGeom>
              <a:avLst/>
              <a:gdLst/>
              <a:ahLst/>
              <a:cxnLst/>
              <a:rect l="l" t="t" r="r" b="b"/>
              <a:pathLst>
                <a:path w="1536" h="3370" extrusionOk="0">
                  <a:moveTo>
                    <a:pt x="401" y="0"/>
                  </a:moveTo>
                  <a:cubicBezTo>
                    <a:pt x="334" y="0"/>
                    <a:pt x="201" y="134"/>
                    <a:pt x="101" y="467"/>
                  </a:cubicBezTo>
                  <a:cubicBezTo>
                    <a:pt x="1" y="834"/>
                    <a:pt x="1" y="1334"/>
                    <a:pt x="101" y="1835"/>
                  </a:cubicBezTo>
                  <a:cubicBezTo>
                    <a:pt x="334" y="2869"/>
                    <a:pt x="768" y="3369"/>
                    <a:pt x="1035" y="3369"/>
                  </a:cubicBezTo>
                  <a:cubicBezTo>
                    <a:pt x="1402" y="3336"/>
                    <a:pt x="1535" y="2502"/>
                    <a:pt x="1368" y="1601"/>
                  </a:cubicBezTo>
                  <a:cubicBezTo>
                    <a:pt x="1168" y="534"/>
                    <a:pt x="668"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6"/>
            <p:cNvSpPr/>
            <p:nvPr/>
          </p:nvSpPr>
          <p:spPr>
            <a:xfrm>
              <a:off x="3537700" y="3612200"/>
              <a:ext cx="38400" cy="85075"/>
            </a:xfrm>
            <a:custGeom>
              <a:avLst/>
              <a:gdLst/>
              <a:ahLst/>
              <a:cxnLst/>
              <a:rect l="l" t="t" r="r" b="b"/>
              <a:pathLst>
                <a:path w="1536" h="3403" extrusionOk="0">
                  <a:moveTo>
                    <a:pt x="401" y="0"/>
                  </a:moveTo>
                  <a:cubicBezTo>
                    <a:pt x="334" y="0"/>
                    <a:pt x="201" y="134"/>
                    <a:pt x="134" y="467"/>
                  </a:cubicBezTo>
                  <a:cubicBezTo>
                    <a:pt x="1" y="834"/>
                    <a:pt x="1" y="1335"/>
                    <a:pt x="134" y="1835"/>
                  </a:cubicBezTo>
                  <a:cubicBezTo>
                    <a:pt x="334" y="2902"/>
                    <a:pt x="801" y="3403"/>
                    <a:pt x="1035" y="3403"/>
                  </a:cubicBezTo>
                  <a:cubicBezTo>
                    <a:pt x="1402" y="3336"/>
                    <a:pt x="1535" y="2502"/>
                    <a:pt x="1369" y="1635"/>
                  </a:cubicBezTo>
                  <a:cubicBezTo>
                    <a:pt x="1168" y="567"/>
                    <a:pt x="668"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6"/>
            <p:cNvSpPr/>
            <p:nvPr/>
          </p:nvSpPr>
          <p:spPr>
            <a:xfrm>
              <a:off x="3624450" y="3910750"/>
              <a:ext cx="38375" cy="84250"/>
            </a:xfrm>
            <a:custGeom>
              <a:avLst/>
              <a:gdLst/>
              <a:ahLst/>
              <a:cxnLst/>
              <a:rect l="l" t="t" r="r" b="b"/>
              <a:pathLst>
                <a:path w="1535" h="3370" extrusionOk="0">
                  <a:moveTo>
                    <a:pt x="400" y="0"/>
                  </a:moveTo>
                  <a:cubicBezTo>
                    <a:pt x="334" y="0"/>
                    <a:pt x="200" y="134"/>
                    <a:pt x="100" y="467"/>
                  </a:cubicBezTo>
                  <a:cubicBezTo>
                    <a:pt x="0" y="834"/>
                    <a:pt x="0" y="1334"/>
                    <a:pt x="100" y="1835"/>
                  </a:cubicBezTo>
                  <a:cubicBezTo>
                    <a:pt x="334" y="2869"/>
                    <a:pt x="767" y="3369"/>
                    <a:pt x="1034" y="3369"/>
                  </a:cubicBezTo>
                  <a:cubicBezTo>
                    <a:pt x="1368" y="3336"/>
                    <a:pt x="1534" y="2502"/>
                    <a:pt x="1368" y="1601"/>
                  </a:cubicBezTo>
                  <a:cubicBezTo>
                    <a:pt x="1168" y="534"/>
                    <a:pt x="667"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6"/>
            <p:cNvSpPr/>
            <p:nvPr/>
          </p:nvSpPr>
          <p:spPr>
            <a:xfrm>
              <a:off x="3777050" y="4286000"/>
              <a:ext cx="39225" cy="84250"/>
            </a:xfrm>
            <a:custGeom>
              <a:avLst/>
              <a:gdLst/>
              <a:ahLst/>
              <a:cxnLst/>
              <a:rect l="l" t="t" r="r" b="b"/>
              <a:pathLst>
                <a:path w="1569" h="3370" extrusionOk="0">
                  <a:moveTo>
                    <a:pt x="434" y="1"/>
                  </a:moveTo>
                  <a:cubicBezTo>
                    <a:pt x="334" y="1"/>
                    <a:pt x="234" y="134"/>
                    <a:pt x="134" y="468"/>
                  </a:cubicBezTo>
                  <a:cubicBezTo>
                    <a:pt x="0" y="835"/>
                    <a:pt x="0" y="1335"/>
                    <a:pt x="134" y="1836"/>
                  </a:cubicBezTo>
                  <a:cubicBezTo>
                    <a:pt x="334" y="2870"/>
                    <a:pt x="801" y="3370"/>
                    <a:pt x="1068" y="3370"/>
                  </a:cubicBezTo>
                  <a:cubicBezTo>
                    <a:pt x="1435" y="3337"/>
                    <a:pt x="1568" y="2503"/>
                    <a:pt x="1401" y="1602"/>
                  </a:cubicBezTo>
                  <a:cubicBezTo>
                    <a:pt x="1168" y="535"/>
                    <a:pt x="668"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6"/>
            <p:cNvSpPr/>
            <p:nvPr/>
          </p:nvSpPr>
          <p:spPr>
            <a:xfrm>
              <a:off x="3685325" y="4318525"/>
              <a:ext cx="39200" cy="84250"/>
            </a:xfrm>
            <a:custGeom>
              <a:avLst/>
              <a:gdLst/>
              <a:ahLst/>
              <a:cxnLst/>
              <a:rect l="l" t="t" r="r" b="b"/>
              <a:pathLst>
                <a:path w="1568" h="3370" extrusionOk="0">
                  <a:moveTo>
                    <a:pt x="434" y="1"/>
                  </a:moveTo>
                  <a:cubicBezTo>
                    <a:pt x="334" y="1"/>
                    <a:pt x="234" y="101"/>
                    <a:pt x="134" y="434"/>
                  </a:cubicBezTo>
                  <a:cubicBezTo>
                    <a:pt x="0" y="835"/>
                    <a:pt x="0" y="1335"/>
                    <a:pt x="134" y="1835"/>
                  </a:cubicBezTo>
                  <a:cubicBezTo>
                    <a:pt x="334" y="2870"/>
                    <a:pt x="801" y="3370"/>
                    <a:pt x="1068" y="3370"/>
                  </a:cubicBezTo>
                  <a:cubicBezTo>
                    <a:pt x="1434" y="3270"/>
                    <a:pt x="1568" y="2436"/>
                    <a:pt x="1401" y="1602"/>
                  </a:cubicBezTo>
                  <a:cubicBezTo>
                    <a:pt x="1168" y="535"/>
                    <a:pt x="66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6"/>
            <p:cNvSpPr/>
            <p:nvPr/>
          </p:nvSpPr>
          <p:spPr>
            <a:xfrm>
              <a:off x="3787900" y="4195100"/>
              <a:ext cx="38375" cy="84275"/>
            </a:xfrm>
            <a:custGeom>
              <a:avLst/>
              <a:gdLst/>
              <a:ahLst/>
              <a:cxnLst/>
              <a:rect l="l" t="t" r="r" b="b"/>
              <a:pathLst>
                <a:path w="1535" h="3371" extrusionOk="0">
                  <a:moveTo>
                    <a:pt x="400" y="1"/>
                  </a:moveTo>
                  <a:cubicBezTo>
                    <a:pt x="334" y="1"/>
                    <a:pt x="200" y="134"/>
                    <a:pt x="133" y="468"/>
                  </a:cubicBezTo>
                  <a:cubicBezTo>
                    <a:pt x="0" y="835"/>
                    <a:pt x="0" y="1335"/>
                    <a:pt x="133" y="1836"/>
                  </a:cubicBezTo>
                  <a:cubicBezTo>
                    <a:pt x="334" y="2870"/>
                    <a:pt x="801" y="3370"/>
                    <a:pt x="1034" y="3370"/>
                  </a:cubicBezTo>
                  <a:cubicBezTo>
                    <a:pt x="1401" y="3303"/>
                    <a:pt x="1534" y="2469"/>
                    <a:pt x="1368" y="1635"/>
                  </a:cubicBezTo>
                  <a:cubicBezTo>
                    <a:pt x="1168" y="535"/>
                    <a:pt x="66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6"/>
            <p:cNvSpPr/>
            <p:nvPr/>
          </p:nvSpPr>
          <p:spPr>
            <a:xfrm>
              <a:off x="3706175" y="4225125"/>
              <a:ext cx="39200" cy="85100"/>
            </a:xfrm>
            <a:custGeom>
              <a:avLst/>
              <a:gdLst/>
              <a:ahLst/>
              <a:cxnLst/>
              <a:rect l="l" t="t" r="r" b="b"/>
              <a:pathLst>
                <a:path w="1568" h="3404" extrusionOk="0">
                  <a:moveTo>
                    <a:pt x="434" y="1"/>
                  </a:moveTo>
                  <a:cubicBezTo>
                    <a:pt x="334" y="1"/>
                    <a:pt x="234" y="134"/>
                    <a:pt x="133" y="468"/>
                  </a:cubicBezTo>
                  <a:cubicBezTo>
                    <a:pt x="0" y="835"/>
                    <a:pt x="0" y="1335"/>
                    <a:pt x="133" y="1835"/>
                  </a:cubicBezTo>
                  <a:cubicBezTo>
                    <a:pt x="334" y="2903"/>
                    <a:pt x="801" y="3403"/>
                    <a:pt x="1067" y="3403"/>
                  </a:cubicBezTo>
                  <a:cubicBezTo>
                    <a:pt x="1434" y="3337"/>
                    <a:pt x="1568" y="2503"/>
                    <a:pt x="1401" y="1635"/>
                  </a:cubicBezTo>
                  <a:cubicBezTo>
                    <a:pt x="1168" y="568"/>
                    <a:pt x="66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6"/>
            <p:cNvSpPr/>
            <p:nvPr/>
          </p:nvSpPr>
          <p:spPr>
            <a:xfrm>
              <a:off x="3631100" y="4266000"/>
              <a:ext cx="39225" cy="84250"/>
            </a:xfrm>
            <a:custGeom>
              <a:avLst/>
              <a:gdLst/>
              <a:ahLst/>
              <a:cxnLst/>
              <a:rect l="l" t="t" r="r" b="b"/>
              <a:pathLst>
                <a:path w="1569" h="3370" extrusionOk="0">
                  <a:moveTo>
                    <a:pt x="435" y="0"/>
                  </a:moveTo>
                  <a:cubicBezTo>
                    <a:pt x="334" y="0"/>
                    <a:pt x="234" y="134"/>
                    <a:pt x="134" y="467"/>
                  </a:cubicBezTo>
                  <a:cubicBezTo>
                    <a:pt x="1" y="834"/>
                    <a:pt x="1" y="1335"/>
                    <a:pt x="134" y="1835"/>
                  </a:cubicBezTo>
                  <a:cubicBezTo>
                    <a:pt x="334" y="2869"/>
                    <a:pt x="801" y="3369"/>
                    <a:pt x="1068" y="3369"/>
                  </a:cubicBezTo>
                  <a:cubicBezTo>
                    <a:pt x="1435" y="3303"/>
                    <a:pt x="1569" y="2469"/>
                    <a:pt x="1402" y="1635"/>
                  </a:cubicBezTo>
                  <a:cubicBezTo>
                    <a:pt x="1168" y="534"/>
                    <a:pt x="668"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6"/>
            <p:cNvSpPr/>
            <p:nvPr/>
          </p:nvSpPr>
          <p:spPr>
            <a:xfrm>
              <a:off x="3720350" y="4127575"/>
              <a:ext cx="38375" cy="84250"/>
            </a:xfrm>
            <a:custGeom>
              <a:avLst/>
              <a:gdLst/>
              <a:ahLst/>
              <a:cxnLst/>
              <a:rect l="l" t="t" r="r" b="b"/>
              <a:pathLst>
                <a:path w="1535" h="3370" extrusionOk="0">
                  <a:moveTo>
                    <a:pt x="400" y="0"/>
                  </a:moveTo>
                  <a:cubicBezTo>
                    <a:pt x="334" y="0"/>
                    <a:pt x="200" y="133"/>
                    <a:pt x="100" y="467"/>
                  </a:cubicBezTo>
                  <a:cubicBezTo>
                    <a:pt x="0" y="834"/>
                    <a:pt x="0" y="1334"/>
                    <a:pt x="100" y="1835"/>
                  </a:cubicBezTo>
                  <a:cubicBezTo>
                    <a:pt x="334" y="2869"/>
                    <a:pt x="767" y="3369"/>
                    <a:pt x="1034" y="3369"/>
                  </a:cubicBezTo>
                  <a:cubicBezTo>
                    <a:pt x="1401" y="3302"/>
                    <a:pt x="1535" y="2502"/>
                    <a:pt x="1368" y="1601"/>
                  </a:cubicBezTo>
                  <a:cubicBezTo>
                    <a:pt x="1168" y="534"/>
                    <a:pt x="667"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6"/>
            <p:cNvSpPr/>
            <p:nvPr/>
          </p:nvSpPr>
          <p:spPr>
            <a:xfrm>
              <a:off x="3638625" y="4156750"/>
              <a:ext cx="38375" cy="84250"/>
            </a:xfrm>
            <a:custGeom>
              <a:avLst/>
              <a:gdLst/>
              <a:ahLst/>
              <a:cxnLst/>
              <a:rect l="l" t="t" r="r" b="b"/>
              <a:pathLst>
                <a:path w="1535" h="3370" extrusionOk="0">
                  <a:moveTo>
                    <a:pt x="434" y="1"/>
                  </a:moveTo>
                  <a:cubicBezTo>
                    <a:pt x="334" y="1"/>
                    <a:pt x="200" y="134"/>
                    <a:pt x="134" y="468"/>
                  </a:cubicBezTo>
                  <a:cubicBezTo>
                    <a:pt x="0" y="834"/>
                    <a:pt x="0" y="1335"/>
                    <a:pt x="134" y="1835"/>
                  </a:cubicBezTo>
                  <a:cubicBezTo>
                    <a:pt x="334" y="2869"/>
                    <a:pt x="801" y="3370"/>
                    <a:pt x="1034" y="3370"/>
                  </a:cubicBezTo>
                  <a:cubicBezTo>
                    <a:pt x="1401" y="3303"/>
                    <a:pt x="1535" y="2469"/>
                    <a:pt x="1368" y="1602"/>
                  </a:cubicBezTo>
                  <a:cubicBezTo>
                    <a:pt x="1168" y="534"/>
                    <a:pt x="66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6"/>
            <p:cNvSpPr/>
            <p:nvPr/>
          </p:nvSpPr>
          <p:spPr>
            <a:xfrm>
              <a:off x="3660300" y="4070850"/>
              <a:ext cx="39225" cy="85100"/>
            </a:xfrm>
            <a:custGeom>
              <a:avLst/>
              <a:gdLst/>
              <a:ahLst/>
              <a:cxnLst/>
              <a:rect l="l" t="t" r="r" b="b"/>
              <a:pathLst>
                <a:path w="1569" h="3404" extrusionOk="0">
                  <a:moveTo>
                    <a:pt x="434" y="1"/>
                  </a:moveTo>
                  <a:cubicBezTo>
                    <a:pt x="334" y="1"/>
                    <a:pt x="234" y="134"/>
                    <a:pt x="134" y="468"/>
                  </a:cubicBezTo>
                  <a:cubicBezTo>
                    <a:pt x="0" y="835"/>
                    <a:pt x="0" y="1335"/>
                    <a:pt x="134" y="1835"/>
                  </a:cubicBezTo>
                  <a:cubicBezTo>
                    <a:pt x="334" y="2903"/>
                    <a:pt x="801" y="3403"/>
                    <a:pt x="1068" y="3403"/>
                  </a:cubicBezTo>
                  <a:cubicBezTo>
                    <a:pt x="1368" y="3303"/>
                    <a:pt x="1568" y="2469"/>
                    <a:pt x="1401" y="1635"/>
                  </a:cubicBezTo>
                  <a:cubicBezTo>
                    <a:pt x="1168" y="568"/>
                    <a:pt x="668"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6"/>
            <p:cNvSpPr/>
            <p:nvPr/>
          </p:nvSpPr>
          <p:spPr>
            <a:xfrm>
              <a:off x="3746200" y="4369400"/>
              <a:ext cx="38375" cy="84250"/>
            </a:xfrm>
            <a:custGeom>
              <a:avLst/>
              <a:gdLst/>
              <a:ahLst/>
              <a:cxnLst/>
              <a:rect l="l" t="t" r="r" b="b"/>
              <a:pathLst>
                <a:path w="1535" h="3370" extrusionOk="0">
                  <a:moveTo>
                    <a:pt x="400" y="1"/>
                  </a:moveTo>
                  <a:cubicBezTo>
                    <a:pt x="334" y="1"/>
                    <a:pt x="200" y="134"/>
                    <a:pt x="134" y="468"/>
                  </a:cubicBezTo>
                  <a:cubicBezTo>
                    <a:pt x="0" y="835"/>
                    <a:pt x="0" y="1335"/>
                    <a:pt x="134" y="1835"/>
                  </a:cubicBezTo>
                  <a:cubicBezTo>
                    <a:pt x="334" y="2869"/>
                    <a:pt x="801" y="3370"/>
                    <a:pt x="1034" y="3370"/>
                  </a:cubicBezTo>
                  <a:cubicBezTo>
                    <a:pt x="1401" y="3303"/>
                    <a:pt x="1535" y="2469"/>
                    <a:pt x="1368" y="1602"/>
                  </a:cubicBezTo>
                  <a:cubicBezTo>
                    <a:pt x="1168" y="534"/>
                    <a:pt x="66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6"/>
            <p:cNvSpPr/>
            <p:nvPr/>
          </p:nvSpPr>
          <p:spPr>
            <a:xfrm>
              <a:off x="3585250" y="4095050"/>
              <a:ext cx="39225" cy="84250"/>
            </a:xfrm>
            <a:custGeom>
              <a:avLst/>
              <a:gdLst/>
              <a:ahLst/>
              <a:cxnLst/>
              <a:rect l="l" t="t" r="r" b="b"/>
              <a:pathLst>
                <a:path w="1569" h="3370" extrusionOk="0">
                  <a:moveTo>
                    <a:pt x="434" y="0"/>
                  </a:moveTo>
                  <a:cubicBezTo>
                    <a:pt x="334" y="0"/>
                    <a:pt x="200" y="134"/>
                    <a:pt x="134" y="467"/>
                  </a:cubicBezTo>
                  <a:cubicBezTo>
                    <a:pt x="0" y="834"/>
                    <a:pt x="0" y="1334"/>
                    <a:pt x="134" y="1835"/>
                  </a:cubicBezTo>
                  <a:cubicBezTo>
                    <a:pt x="334" y="2869"/>
                    <a:pt x="801" y="3369"/>
                    <a:pt x="1034" y="3369"/>
                  </a:cubicBezTo>
                  <a:cubicBezTo>
                    <a:pt x="1435" y="3302"/>
                    <a:pt x="1568" y="2469"/>
                    <a:pt x="1401" y="1635"/>
                  </a:cubicBezTo>
                  <a:cubicBezTo>
                    <a:pt x="1168" y="534"/>
                    <a:pt x="667"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6"/>
            <p:cNvSpPr/>
            <p:nvPr/>
          </p:nvSpPr>
          <p:spPr>
            <a:xfrm>
              <a:off x="3596075" y="4003300"/>
              <a:ext cx="38400" cy="84250"/>
            </a:xfrm>
            <a:custGeom>
              <a:avLst/>
              <a:gdLst/>
              <a:ahLst/>
              <a:cxnLst/>
              <a:rect l="l" t="t" r="r" b="b"/>
              <a:pathLst>
                <a:path w="1536" h="3370" extrusionOk="0">
                  <a:moveTo>
                    <a:pt x="401" y="1"/>
                  </a:moveTo>
                  <a:cubicBezTo>
                    <a:pt x="334" y="1"/>
                    <a:pt x="201" y="134"/>
                    <a:pt x="134" y="468"/>
                  </a:cubicBezTo>
                  <a:cubicBezTo>
                    <a:pt x="1" y="835"/>
                    <a:pt x="1" y="1335"/>
                    <a:pt x="134" y="1835"/>
                  </a:cubicBezTo>
                  <a:cubicBezTo>
                    <a:pt x="334" y="2870"/>
                    <a:pt x="768" y="3370"/>
                    <a:pt x="1035" y="3370"/>
                  </a:cubicBezTo>
                  <a:cubicBezTo>
                    <a:pt x="1402" y="3337"/>
                    <a:pt x="1535" y="2503"/>
                    <a:pt x="1369" y="1635"/>
                  </a:cubicBezTo>
                  <a:cubicBezTo>
                    <a:pt x="1168" y="535"/>
                    <a:pt x="668" y="1"/>
                    <a:pt x="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6"/>
            <p:cNvSpPr/>
            <p:nvPr/>
          </p:nvSpPr>
          <p:spPr>
            <a:xfrm>
              <a:off x="3514350" y="4035000"/>
              <a:ext cx="39225" cy="84250"/>
            </a:xfrm>
            <a:custGeom>
              <a:avLst/>
              <a:gdLst/>
              <a:ahLst/>
              <a:cxnLst/>
              <a:rect l="l" t="t" r="r" b="b"/>
              <a:pathLst>
                <a:path w="1569" h="3370" extrusionOk="0">
                  <a:moveTo>
                    <a:pt x="435" y="0"/>
                  </a:moveTo>
                  <a:cubicBezTo>
                    <a:pt x="334" y="0"/>
                    <a:pt x="234" y="100"/>
                    <a:pt x="134" y="434"/>
                  </a:cubicBezTo>
                  <a:cubicBezTo>
                    <a:pt x="1" y="834"/>
                    <a:pt x="1" y="1335"/>
                    <a:pt x="134" y="1835"/>
                  </a:cubicBezTo>
                  <a:cubicBezTo>
                    <a:pt x="334" y="2869"/>
                    <a:pt x="801" y="3369"/>
                    <a:pt x="1068" y="3369"/>
                  </a:cubicBezTo>
                  <a:cubicBezTo>
                    <a:pt x="1435" y="3269"/>
                    <a:pt x="1569" y="2435"/>
                    <a:pt x="1402" y="1602"/>
                  </a:cubicBezTo>
                  <a:cubicBezTo>
                    <a:pt x="1168" y="534"/>
                    <a:pt x="668"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6"/>
            <p:cNvSpPr/>
            <p:nvPr/>
          </p:nvSpPr>
          <p:spPr>
            <a:xfrm>
              <a:off x="3527700" y="3935750"/>
              <a:ext cx="39225" cy="84250"/>
            </a:xfrm>
            <a:custGeom>
              <a:avLst/>
              <a:gdLst/>
              <a:ahLst/>
              <a:cxnLst/>
              <a:rect l="l" t="t" r="r" b="b"/>
              <a:pathLst>
                <a:path w="1569" h="3370" extrusionOk="0">
                  <a:moveTo>
                    <a:pt x="434" y="1"/>
                  </a:moveTo>
                  <a:cubicBezTo>
                    <a:pt x="368" y="1"/>
                    <a:pt x="234" y="134"/>
                    <a:pt x="134" y="468"/>
                  </a:cubicBezTo>
                  <a:cubicBezTo>
                    <a:pt x="1" y="835"/>
                    <a:pt x="1" y="1335"/>
                    <a:pt x="134" y="1836"/>
                  </a:cubicBezTo>
                  <a:cubicBezTo>
                    <a:pt x="368" y="2870"/>
                    <a:pt x="801" y="3370"/>
                    <a:pt x="1068" y="3370"/>
                  </a:cubicBezTo>
                  <a:cubicBezTo>
                    <a:pt x="1435" y="3337"/>
                    <a:pt x="1568" y="2503"/>
                    <a:pt x="1402" y="1635"/>
                  </a:cubicBezTo>
                  <a:cubicBezTo>
                    <a:pt x="1201" y="535"/>
                    <a:pt x="701" y="1"/>
                    <a:pt x="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6"/>
            <p:cNvSpPr/>
            <p:nvPr/>
          </p:nvSpPr>
          <p:spPr>
            <a:xfrm>
              <a:off x="3468500" y="3879050"/>
              <a:ext cx="38375" cy="85100"/>
            </a:xfrm>
            <a:custGeom>
              <a:avLst/>
              <a:gdLst/>
              <a:ahLst/>
              <a:cxnLst/>
              <a:rect l="l" t="t" r="r" b="b"/>
              <a:pathLst>
                <a:path w="1535" h="3404" extrusionOk="0">
                  <a:moveTo>
                    <a:pt x="434" y="1"/>
                  </a:moveTo>
                  <a:cubicBezTo>
                    <a:pt x="334" y="1"/>
                    <a:pt x="234" y="134"/>
                    <a:pt x="134" y="468"/>
                  </a:cubicBezTo>
                  <a:cubicBezTo>
                    <a:pt x="0" y="835"/>
                    <a:pt x="0" y="1335"/>
                    <a:pt x="134" y="1835"/>
                  </a:cubicBezTo>
                  <a:cubicBezTo>
                    <a:pt x="334" y="2903"/>
                    <a:pt x="801" y="3403"/>
                    <a:pt x="1068" y="3403"/>
                  </a:cubicBezTo>
                  <a:cubicBezTo>
                    <a:pt x="1435" y="3303"/>
                    <a:pt x="1535" y="2502"/>
                    <a:pt x="1401" y="1635"/>
                  </a:cubicBezTo>
                  <a:cubicBezTo>
                    <a:pt x="1168" y="568"/>
                    <a:pt x="66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6"/>
            <p:cNvSpPr/>
            <p:nvPr/>
          </p:nvSpPr>
          <p:spPr>
            <a:xfrm>
              <a:off x="3554400" y="4177600"/>
              <a:ext cx="38375" cy="84250"/>
            </a:xfrm>
            <a:custGeom>
              <a:avLst/>
              <a:gdLst/>
              <a:ahLst/>
              <a:cxnLst/>
              <a:rect l="l" t="t" r="r" b="b"/>
              <a:pathLst>
                <a:path w="1535" h="3370" extrusionOk="0">
                  <a:moveTo>
                    <a:pt x="400" y="0"/>
                  </a:moveTo>
                  <a:cubicBezTo>
                    <a:pt x="334" y="0"/>
                    <a:pt x="200" y="134"/>
                    <a:pt x="133" y="467"/>
                  </a:cubicBezTo>
                  <a:cubicBezTo>
                    <a:pt x="0" y="834"/>
                    <a:pt x="0" y="1335"/>
                    <a:pt x="133" y="1835"/>
                  </a:cubicBezTo>
                  <a:cubicBezTo>
                    <a:pt x="334" y="2869"/>
                    <a:pt x="767" y="3370"/>
                    <a:pt x="1034" y="3370"/>
                  </a:cubicBezTo>
                  <a:cubicBezTo>
                    <a:pt x="1401" y="3336"/>
                    <a:pt x="1534" y="2502"/>
                    <a:pt x="1368" y="1602"/>
                  </a:cubicBezTo>
                  <a:cubicBezTo>
                    <a:pt x="1168" y="534"/>
                    <a:pt x="667"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6"/>
            <p:cNvSpPr/>
            <p:nvPr/>
          </p:nvSpPr>
          <p:spPr>
            <a:xfrm>
              <a:off x="3740350" y="4039175"/>
              <a:ext cx="45050" cy="82175"/>
            </a:xfrm>
            <a:custGeom>
              <a:avLst/>
              <a:gdLst/>
              <a:ahLst/>
              <a:cxnLst/>
              <a:rect l="l" t="t" r="r" b="b"/>
              <a:pathLst>
                <a:path w="1802" h="3287" extrusionOk="0">
                  <a:moveTo>
                    <a:pt x="334" y="0"/>
                  </a:moveTo>
                  <a:cubicBezTo>
                    <a:pt x="201" y="67"/>
                    <a:pt x="1" y="834"/>
                    <a:pt x="301" y="1868"/>
                  </a:cubicBezTo>
                  <a:cubicBezTo>
                    <a:pt x="545" y="2661"/>
                    <a:pt x="984" y="3286"/>
                    <a:pt x="1338" y="3286"/>
                  </a:cubicBezTo>
                  <a:cubicBezTo>
                    <a:pt x="1371" y="3286"/>
                    <a:pt x="1403" y="3281"/>
                    <a:pt x="1435" y="3269"/>
                  </a:cubicBezTo>
                  <a:cubicBezTo>
                    <a:pt x="1635" y="3169"/>
                    <a:pt x="1802" y="2535"/>
                    <a:pt x="1502" y="1501"/>
                  </a:cubicBezTo>
                  <a:cubicBezTo>
                    <a:pt x="1402" y="1001"/>
                    <a:pt x="1135" y="567"/>
                    <a:pt x="901" y="267"/>
                  </a:cubicBezTo>
                  <a:cubicBezTo>
                    <a:pt x="668" y="34"/>
                    <a:pt x="468" y="0"/>
                    <a:pt x="4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6"/>
            <p:cNvSpPr/>
            <p:nvPr/>
          </p:nvSpPr>
          <p:spPr>
            <a:xfrm>
              <a:off x="3688650" y="3962450"/>
              <a:ext cx="45050" cy="83000"/>
            </a:xfrm>
            <a:custGeom>
              <a:avLst/>
              <a:gdLst/>
              <a:ahLst/>
              <a:cxnLst/>
              <a:rect l="l" t="t" r="r" b="b"/>
              <a:pathLst>
                <a:path w="1802" h="3320" extrusionOk="0">
                  <a:moveTo>
                    <a:pt x="334" y="0"/>
                  </a:moveTo>
                  <a:cubicBezTo>
                    <a:pt x="167" y="100"/>
                    <a:pt x="1" y="834"/>
                    <a:pt x="301" y="1902"/>
                  </a:cubicBezTo>
                  <a:cubicBezTo>
                    <a:pt x="514" y="2694"/>
                    <a:pt x="950" y="3320"/>
                    <a:pt x="1329" y="3320"/>
                  </a:cubicBezTo>
                  <a:cubicBezTo>
                    <a:pt x="1348" y="3320"/>
                    <a:pt x="1367" y="3318"/>
                    <a:pt x="1385" y="3315"/>
                  </a:cubicBezTo>
                  <a:lnTo>
                    <a:pt x="1385" y="3315"/>
                  </a:lnTo>
                  <a:cubicBezTo>
                    <a:pt x="1385" y="3317"/>
                    <a:pt x="1387" y="3318"/>
                    <a:pt x="1390" y="3318"/>
                  </a:cubicBezTo>
                  <a:cubicBezTo>
                    <a:pt x="1398" y="3318"/>
                    <a:pt x="1413" y="3314"/>
                    <a:pt x="1435" y="3303"/>
                  </a:cubicBezTo>
                  <a:lnTo>
                    <a:pt x="1435" y="3303"/>
                  </a:lnTo>
                  <a:cubicBezTo>
                    <a:pt x="1418" y="3308"/>
                    <a:pt x="1402" y="3312"/>
                    <a:pt x="1385" y="3315"/>
                  </a:cubicBezTo>
                  <a:lnTo>
                    <a:pt x="1385" y="3315"/>
                  </a:lnTo>
                  <a:cubicBezTo>
                    <a:pt x="1385" y="3311"/>
                    <a:pt x="1402" y="3303"/>
                    <a:pt x="1435" y="3303"/>
                  </a:cubicBezTo>
                  <a:cubicBezTo>
                    <a:pt x="1635" y="3169"/>
                    <a:pt x="1802" y="2569"/>
                    <a:pt x="1502" y="1501"/>
                  </a:cubicBezTo>
                  <a:cubicBezTo>
                    <a:pt x="1368" y="1001"/>
                    <a:pt x="1135" y="601"/>
                    <a:pt x="868" y="301"/>
                  </a:cubicBezTo>
                  <a:cubicBezTo>
                    <a:pt x="668" y="67"/>
                    <a:pt x="468" y="0"/>
                    <a:pt x="3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6"/>
            <p:cNvSpPr/>
            <p:nvPr/>
          </p:nvSpPr>
          <p:spPr>
            <a:xfrm>
              <a:off x="3773700" y="3952450"/>
              <a:ext cx="45075" cy="82675"/>
            </a:xfrm>
            <a:custGeom>
              <a:avLst/>
              <a:gdLst/>
              <a:ahLst/>
              <a:cxnLst/>
              <a:rect l="l" t="t" r="r" b="b"/>
              <a:pathLst>
                <a:path w="1803" h="3307" extrusionOk="0">
                  <a:moveTo>
                    <a:pt x="335" y="0"/>
                  </a:moveTo>
                  <a:cubicBezTo>
                    <a:pt x="168" y="67"/>
                    <a:pt x="1" y="834"/>
                    <a:pt x="301" y="1868"/>
                  </a:cubicBezTo>
                  <a:cubicBezTo>
                    <a:pt x="588" y="2663"/>
                    <a:pt x="1056" y="3307"/>
                    <a:pt x="1388" y="3307"/>
                  </a:cubicBezTo>
                  <a:cubicBezTo>
                    <a:pt x="1404" y="3307"/>
                    <a:pt x="1420" y="3305"/>
                    <a:pt x="1435" y="3302"/>
                  </a:cubicBezTo>
                  <a:cubicBezTo>
                    <a:pt x="1635" y="3169"/>
                    <a:pt x="1802" y="2535"/>
                    <a:pt x="1502" y="1501"/>
                  </a:cubicBezTo>
                  <a:cubicBezTo>
                    <a:pt x="1402" y="1001"/>
                    <a:pt x="1135" y="567"/>
                    <a:pt x="902" y="300"/>
                  </a:cubicBezTo>
                  <a:cubicBezTo>
                    <a:pt x="668" y="33"/>
                    <a:pt x="468" y="0"/>
                    <a:pt x="4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6"/>
            <p:cNvSpPr/>
            <p:nvPr/>
          </p:nvSpPr>
          <p:spPr>
            <a:xfrm>
              <a:off x="3715325" y="3872375"/>
              <a:ext cx="45075" cy="82000"/>
            </a:xfrm>
            <a:custGeom>
              <a:avLst/>
              <a:gdLst/>
              <a:ahLst/>
              <a:cxnLst/>
              <a:rect l="l" t="t" r="r" b="b"/>
              <a:pathLst>
                <a:path w="1803" h="3280" extrusionOk="0">
                  <a:moveTo>
                    <a:pt x="368" y="1"/>
                  </a:moveTo>
                  <a:cubicBezTo>
                    <a:pt x="201" y="67"/>
                    <a:pt x="1" y="835"/>
                    <a:pt x="301" y="1869"/>
                  </a:cubicBezTo>
                  <a:cubicBezTo>
                    <a:pt x="550" y="2647"/>
                    <a:pt x="1031" y="3280"/>
                    <a:pt x="1366" y="3280"/>
                  </a:cubicBezTo>
                  <a:cubicBezTo>
                    <a:pt x="1390" y="3280"/>
                    <a:pt x="1413" y="3276"/>
                    <a:pt x="1435" y="3270"/>
                  </a:cubicBezTo>
                  <a:cubicBezTo>
                    <a:pt x="1635" y="3170"/>
                    <a:pt x="1802" y="2536"/>
                    <a:pt x="1535" y="1502"/>
                  </a:cubicBezTo>
                  <a:cubicBezTo>
                    <a:pt x="1402" y="1001"/>
                    <a:pt x="1135" y="568"/>
                    <a:pt x="902" y="268"/>
                  </a:cubicBezTo>
                  <a:cubicBezTo>
                    <a:pt x="701" y="34"/>
                    <a:pt x="468" y="1"/>
                    <a:pt x="4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6"/>
            <p:cNvSpPr/>
            <p:nvPr/>
          </p:nvSpPr>
          <p:spPr>
            <a:xfrm>
              <a:off x="3742025" y="3793150"/>
              <a:ext cx="45050" cy="82175"/>
            </a:xfrm>
            <a:custGeom>
              <a:avLst/>
              <a:gdLst/>
              <a:ahLst/>
              <a:cxnLst/>
              <a:rect l="l" t="t" r="r" b="b"/>
              <a:pathLst>
                <a:path w="1802" h="3287" extrusionOk="0">
                  <a:moveTo>
                    <a:pt x="334" y="1"/>
                  </a:moveTo>
                  <a:cubicBezTo>
                    <a:pt x="167" y="68"/>
                    <a:pt x="0" y="835"/>
                    <a:pt x="267" y="1869"/>
                  </a:cubicBezTo>
                  <a:cubicBezTo>
                    <a:pt x="542" y="2661"/>
                    <a:pt x="983" y="3287"/>
                    <a:pt x="1312" y="3287"/>
                  </a:cubicBezTo>
                  <a:cubicBezTo>
                    <a:pt x="1343" y="3287"/>
                    <a:pt x="1373" y="3281"/>
                    <a:pt x="1401" y="3270"/>
                  </a:cubicBezTo>
                  <a:cubicBezTo>
                    <a:pt x="1635" y="3170"/>
                    <a:pt x="1802" y="2536"/>
                    <a:pt x="1501" y="1502"/>
                  </a:cubicBezTo>
                  <a:cubicBezTo>
                    <a:pt x="1368" y="1002"/>
                    <a:pt x="1135" y="568"/>
                    <a:pt x="868" y="268"/>
                  </a:cubicBezTo>
                  <a:cubicBezTo>
                    <a:pt x="668" y="34"/>
                    <a:pt x="467" y="1"/>
                    <a:pt x="3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6"/>
            <p:cNvSpPr/>
            <p:nvPr/>
          </p:nvSpPr>
          <p:spPr>
            <a:xfrm>
              <a:off x="3807900" y="4097550"/>
              <a:ext cx="44225" cy="82175"/>
            </a:xfrm>
            <a:custGeom>
              <a:avLst/>
              <a:gdLst/>
              <a:ahLst/>
              <a:cxnLst/>
              <a:rect l="l" t="t" r="r" b="b"/>
              <a:pathLst>
                <a:path w="1769" h="3287" extrusionOk="0">
                  <a:moveTo>
                    <a:pt x="334" y="0"/>
                  </a:moveTo>
                  <a:cubicBezTo>
                    <a:pt x="167" y="67"/>
                    <a:pt x="1" y="834"/>
                    <a:pt x="267" y="1868"/>
                  </a:cubicBezTo>
                  <a:cubicBezTo>
                    <a:pt x="511" y="2661"/>
                    <a:pt x="950" y="3286"/>
                    <a:pt x="1304" y="3286"/>
                  </a:cubicBezTo>
                  <a:cubicBezTo>
                    <a:pt x="1337" y="3286"/>
                    <a:pt x="1370" y="3281"/>
                    <a:pt x="1402" y="3269"/>
                  </a:cubicBezTo>
                  <a:cubicBezTo>
                    <a:pt x="1602" y="3169"/>
                    <a:pt x="1769" y="2535"/>
                    <a:pt x="1502" y="1501"/>
                  </a:cubicBezTo>
                  <a:cubicBezTo>
                    <a:pt x="1368" y="1001"/>
                    <a:pt x="1101" y="567"/>
                    <a:pt x="868" y="267"/>
                  </a:cubicBezTo>
                  <a:cubicBezTo>
                    <a:pt x="668" y="34"/>
                    <a:pt x="434"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6"/>
            <p:cNvSpPr/>
            <p:nvPr/>
          </p:nvSpPr>
          <p:spPr>
            <a:xfrm>
              <a:off x="3496850" y="3394375"/>
              <a:ext cx="559600" cy="1252150"/>
            </a:xfrm>
            <a:custGeom>
              <a:avLst/>
              <a:gdLst/>
              <a:ahLst/>
              <a:cxnLst/>
              <a:rect l="l" t="t" r="r" b="b"/>
              <a:pathLst>
                <a:path w="22384" h="50086" extrusionOk="0">
                  <a:moveTo>
                    <a:pt x="3054" y="1"/>
                  </a:moveTo>
                  <a:cubicBezTo>
                    <a:pt x="2570" y="1"/>
                    <a:pt x="2086" y="57"/>
                    <a:pt x="1602" y="174"/>
                  </a:cubicBezTo>
                  <a:cubicBezTo>
                    <a:pt x="1468" y="174"/>
                    <a:pt x="1034" y="207"/>
                    <a:pt x="0" y="741"/>
                  </a:cubicBezTo>
                  <a:cubicBezTo>
                    <a:pt x="5938" y="2475"/>
                    <a:pt x="12776" y="11649"/>
                    <a:pt x="15511" y="23124"/>
                  </a:cubicBezTo>
                  <a:cubicBezTo>
                    <a:pt x="18747" y="36567"/>
                    <a:pt x="16379" y="48008"/>
                    <a:pt x="9474" y="49843"/>
                  </a:cubicBezTo>
                  <a:cubicBezTo>
                    <a:pt x="10072" y="50001"/>
                    <a:pt x="10680" y="50085"/>
                    <a:pt x="11282" y="50085"/>
                  </a:cubicBezTo>
                  <a:cubicBezTo>
                    <a:pt x="11822" y="50085"/>
                    <a:pt x="12356" y="50018"/>
                    <a:pt x="12876" y="49876"/>
                  </a:cubicBezTo>
                  <a:cubicBezTo>
                    <a:pt x="19981" y="48175"/>
                    <a:pt x="22383" y="36667"/>
                    <a:pt x="19147" y="23124"/>
                  </a:cubicBezTo>
                  <a:cubicBezTo>
                    <a:pt x="16071" y="10477"/>
                    <a:pt x="9637" y="1"/>
                    <a:pt x="30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6" name="Google Shape;1176;p46"/>
          <p:cNvSpPr/>
          <p:nvPr/>
        </p:nvSpPr>
        <p:spPr>
          <a:xfrm>
            <a:off x="4276919" y="2312622"/>
            <a:ext cx="278700" cy="278700"/>
          </a:xfrm>
          <a:prstGeom prst="ellipse">
            <a:avLst/>
          </a:prstGeom>
          <a:solidFill>
            <a:schemeClr val="lt2"/>
          </a:solidFill>
          <a:ln w="19050" cap="flat" cmpd="sng">
            <a:solidFill>
              <a:schemeClr val="accent3"/>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6"/>
          <p:cNvSpPr/>
          <p:nvPr/>
        </p:nvSpPr>
        <p:spPr>
          <a:xfrm>
            <a:off x="4588555" y="2300633"/>
            <a:ext cx="278700" cy="278700"/>
          </a:xfrm>
          <a:prstGeom prst="ellipse">
            <a:avLst/>
          </a:prstGeom>
          <a:solidFill>
            <a:schemeClr val="lt2"/>
          </a:solidFill>
          <a:ln w="19050" cap="flat" cmpd="sng">
            <a:solidFill>
              <a:schemeClr val="accent3"/>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6"/>
          <p:cNvSpPr/>
          <p:nvPr/>
        </p:nvSpPr>
        <p:spPr>
          <a:xfrm>
            <a:off x="4307541" y="2656933"/>
            <a:ext cx="278700" cy="278700"/>
          </a:xfrm>
          <a:prstGeom prst="ellipse">
            <a:avLst/>
          </a:prstGeom>
          <a:solidFill>
            <a:schemeClr val="lt2"/>
          </a:solidFill>
          <a:ln w="19050" cap="flat" cmpd="sng">
            <a:solidFill>
              <a:schemeClr val="accent3"/>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6"/>
          <p:cNvSpPr/>
          <p:nvPr/>
        </p:nvSpPr>
        <p:spPr>
          <a:xfrm>
            <a:off x="4627285" y="2670443"/>
            <a:ext cx="278700" cy="278700"/>
          </a:xfrm>
          <a:prstGeom prst="ellipse">
            <a:avLst/>
          </a:prstGeom>
          <a:solidFill>
            <a:schemeClr val="lt2"/>
          </a:solidFill>
          <a:ln w="19050" cap="flat" cmpd="sng">
            <a:solidFill>
              <a:schemeClr val="accent3"/>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80" name="Google Shape;1180;p46"/>
          <p:cNvCxnSpPr>
            <a:stCxn id="1176" idx="2"/>
          </p:cNvCxnSpPr>
          <p:nvPr/>
        </p:nvCxnSpPr>
        <p:spPr>
          <a:xfrm rot="10800000">
            <a:off x="1985971" y="1899358"/>
            <a:ext cx="2290949" cy="552615"/>
          </a:xfrm>
          <a:prstGeom prst="curvedConnector3">
            <a:avLst>
              <a:gd name="adj1" fmla="val 50000"/>
            </a:avLst>
          </a:prstGeom>
          <a:noFill/>
          <a:ln w="19050" cap="flat" cmpd="sng">
            <a:solidFill>
              <a:schemeClr val="accent3"/>
            </a:solidFill>
            <a:prstDash val="dot"/>
            <a:round/>
            <a:headEnd type="none" w="med" len="med"/>
            <a:tailEnd type="none" w="med" len="med"/>
          </a:ln>
        </p:spPr>
      </p:cxnSp>
      <p:cxnSp>
        <p:nvCxnSpPr>
          <p:cNvPr id="1181" name="Google Shape;1181;p46"/>
          <p:cNvCxnSpPr>
            <a:stCxn id="1177" idx="6"/>
            <a:endCxn id="1050" idx="1"/>
          </p:cNvCxnSpPr>
          <p:nvPr/>
        </p:nvCxnSpPr>
        <p:spPr>
          <a:xfrm flipV="1">
            <a:off x="4867255" y="1907981"/>
            <a:ext cx="1640420" cy="532002"/>
          </a:xfrm>
          <a:prstGeom prst="curvedConnector3">
            <a:avLst>
              <a:gd name="adj1" fmla="val 50000"/>
            </a:avLst>
          </a:prstGeom>
          <a:noFill/>
          <a:ln w="19050" cap="flat" cmpd="sng">
            <a:solidFill>
              <a:schemeClr val="accent3"/>
            </a:solidFill>
            <a:prstDash val="dot"/>
            <a:round/>
            <a:headEnd type="none" w="med" len="med"/>
            <a:tailEnd type="none" w="med" len="med"/>
          </a:ln>
        </p:spPr>
      </p:cxnSp>
      <p:cxnSp>
        <p:nvCxnSpPr>
          <p:cNvPr id="1182" name="Google Shape;1182;p46"/>
          <p:cNvCxnSpPr>
            <a:stCxn id="1178" idx="2"/>
            <a:endCxn id="1048" idx="3"/>
          </p:cNvCxnSpPr>
          <p:nvPr/>
        </p:nvCxnSpPr>
        <p:spPr>
          <a:xfrm rot="10800000" flipV="1">
            <a:off x="2636325" y="2796282"/>
            <a:ext cx="1671216" cy="736783"/>
          </a:xfrm>
          <a:prstGeom prst="curvedConnector3">
            <a:avLst>
              <a:gd name="adj1" fmla="val 50000"/>
            </a:avLst>
          </a:prstGeom>
          <a:noFill/>
          <a:ln w="19050" cap="flat" cmpd="sng">
            <a:solidFill>
              <a:schemeClr val="accent3"/>
            </a:solidFill>
            <a:prstDash val="dot"/>
            <a:round/>
            <a:headEnd type="none" w="med" len="med"/>
            <a:tailEnd type="none" w="med" len="med"/>
          </a:ln>
        </p:spPr>
      </p:cxnSp>
      <p:cxnSp>
        <p:nvCxnSpPr>
          <p:cNvPr id="1183" name="Google Shape;1183;p46"/>
          <p:cNvCxnSpPr>
            <a:stCxn id="1179" idx="6"/>
            <a:endCxn id="1052" idx="1"/>
          </p:cNvCxnSpPr>
          <p:nvPr/>
        </p:nvCxnSpPr>
        <p:spPr>
          <a:xfrm>
            <a:off x="4905985" y="2809793"/>
            <a:ext cx="1601690" cy="723321"/>
          </a:xfrm>
          <a:prstGeom prst="curvedConnector3">
            <a:avLst>
              <a:gd name="adj1" fmla="val 50000"/>
            </a:avLst>
          </a:prstGeom>
          <a:noFill/>
          <a:ln w="19050" cap="flat" cmpd="sng">
            <a:solidFill>
              <a:schemeClr val="accent3"/>
            </a:solidFill>
            <a:prstDash val="dot"/>
            <a:round/>
            <a:headEnd type="none" w="med" len="med"/>
            <a:tailEnd type="non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46"/>
          <p:cNvSpPr txBox="1">
            <a:spLocks noGrp="1"/>
          </p:cNvSpPr>
          <p:nvPr>
            <p:ph type="title"/>
          </p:nvPr>
        </p:nvSpPr>
        <p:spPr>
          <a:xfrm>
            <a:off x="807221" y="177000"/>
            <a:ext cx="7704000" cy="66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sr-Cyrl-RS" dirty="0"/>
              <a:t>Фактори ризика</a:t>
            </a:r>
            <a:endParaRPr b="1" u="none" dirty="0"/>
          </a:p>
        </p:txBody>
      </p:sp>
      <p:sp>
        <p:nvSpPr>
          <p:cNvPr id="1046" name="Google Shape;1046;p46"/>
          <p:cNvSpPr/>
          <p:nvPr/>
        </p:nvSpPr>
        <p:spPr>
          <a:xfrm>
            <a:off x="307028" y="1663781"/>
            <a:ext cx="1929300" cy="488400"/>
          </a:xfrm>
          <a:prstGeom prst="rect">
            <a:avLst/>
          </a:prstGeom>
          <a:noFill/>
          <a:ln>
            <a:noFill/>
          </a:ln>
        </p:spPr>
        <p:txBody>
          <a:bodyPr spcFirstLastPara="1" wrap="square" lIns="91425" tIns="91425" rIns="91425" bIns="91425" anchor="b" anchorCtr="0">
            <a:noAutofit/>
          </a:bodyPr>
          <a:lstStyle/>
          <a:p>
            <a:pPr marL="0" lvl="0" indent="0" rtl="0">
              <a:spcBef>
                <a:spcPts val="0"/>
              </a:spcBef>
              <a:spcAft>
                <a:spcPts val="0"/>
              </a:spcAft>
              <a:buNone/>
            </a:pPr>
            <a:r>
              <a:rPr lang="sr-Cyrl-RS" sz="2400" b="1" dirty="0">
                <a:solidFill>
                  <a:schemeClr val="dk1"/>
                </a:solidFill>
                <a:latin typeface="Goldman"/>
                <a:ea typeface="Goldman"/>
                <a:cs typeface="Goldman"/>
                <a:sym typeface="Goldman"/>
              </a:rPr>
              <a:t>Старија доб</a:t>
            </a:r>
            <a:endParaRPr sz="2400" b="1" dirty="0">
              <a:solidFill>
                <a:schemeClr val="dk1"/>
              </a:solidFill>
              <a:latin typeface="Goldman"/>
              <a:ea typeface="Goldman"/>
              <a:cs typeface="Goldman"/>
              <a:sym typeface="Goldman"/>
            </a:endParaRPr>
          </a:p>
        </p:txBody>
      </p:sp>
      <p:sp>
        <p:nvSpPr>
          <p:cNvPr id="1047" name="Google Shape;1047;p46"/>
          <p:cNvSpPr/>
          <p:nvPr/>
        </p:nvSpPr>
        <p:spPr>
          <a:xfrm>
            <a:off x="277024" y="2019019"/>
            <a:ext cx="2357501" cy="534900"/>
          </a:xfrm>
          <a:prstGeom prst="rect">
            <a:avLst/>
          </a:prstGeom>
          <a:noFill/>
          <a:ln>
            <a:noFill/>
          </a:ln>
        </p:spPr>
        <p:txBody>
          <a:bodyPr spcFirstLastPara="1" wrap="square" lIns="91425" tIns="91425" rIns="91425" bIns="91425" anchor="t" anchorCtr="0">
            <a:noAutofit/>
          </a:bodyPr>
          <a:lstStyle/>
          <a:p>
            <a:pPr lvl="0"/>
            <a:r>
              <a:rPr lang="sr-Cyrl-RS" dirty="0">
                <a:solidFill>
                  <a:schemeClr val="dk1"/>
                </a:solidFill>
                <a:latin typeface="Montserrat"/>
                <a:ea typeface="Montserrat"/>
                <a:cs typeface="Montserrat"/>
                <a:sym typeface="Montserrat"/>
              </a:rPr>
              <a:t>Слабији мишићи грла.</a:t>
            </a:r>
            <a:endParaRPr dirty="0">
              <a:solidFill>
                <a:schemeClr val="dk1"/>
              </a:solidFill>
              <a:latin typeface="Montserrat"/>
              <a:ea typeface="Montserrat"/>
              <a:cs typeface="Montserrat"/>
              <a:sym typeface="Montserrat"/>
            </a:endParaRPr>
          </a:p>
        </p:txBody>
      </p:sp>
      <p:sp>
        <p:nvSpPr>
          <p:cNvPr id="1048" name="Google Shape;1048;p46"/>
          <p:cNvSpPr/>
          <p:nvPr/>
        </p:nvSpPr>
        <p:spPr>
          <a:xfrm>
            <a:off x="269042" y="3298518"/>
            <a:ext cx="1929300" cy="488400"/>
          </a:xfrm>
          <a:prstGeom prst="rect">
            <a:avLst/>
          </a:prstGeom>
          <a:noFill/>
          <a:ln>
            <a:noFill/>
          </a:ln>
        </p:spPr>
        <p:txBody>
          <a:bodyPr spcFirstLastPara="1" wrap="square" lIns="91425" tIns="91425" rIns="91425" bIns="91425" anchor="b" anchorCtr="0">
            <a:noAutofit/>
          </a:bodyPr>
          <a:lstStyle/>
          <a:p>
            <a:pPr marL="0" lvl="0" indent="0" rtl="0">
              <a:spcBef>
                <a:spcPts val="0"/>
              </a:spcBef>
              <a:spcAft>
                <a:spcPts val="0"/>
              </a:spcAft>
              <a:buNone/>
            </a:pPr>
            <a:r>
              <a:rPr lang="sr-Cyrl-RS" sz="2400" b="1" dirty="0">
                <a:solidFill>
                  <a:schemeClr val="dk1"/>
                </a:solidFill>
                <a:latin typeface="Goldman"/>
                <a:ea typeface="Goldman"/>
                <a:cs typeface="Goldman"/>
                <a:sym typeface="Goldman"/>
              </a:rPr>
              <a:t>Породична </a:t>
            </a:r>
          </a:p>
          <a:p>
            <a:pPr marL="0" lvl="0" indent="0" rtl="0">
              <a:spcBef>
                <a:spcPts val="0"/>
              </a:spcBef>
              <a:spcAft>
                <a:spcPts val="0"/>
              </a:spcAft>
              <a:buNone/>
            </a:pPr>
            <a:r>
              <a:rPr lang="sr-Cyrl-RS" sz="2400" b="1" dirty="0">
                <a:solidFill>
                  <a:schemeClr val="dk1"/>
                </a:solidFill>
                <a:latin typeface="Goldman"/>
                <a:ea typeface="Goldman"/>
                <a:cs typeface="Goldman"/>
                <a:sym typeface="Goldman"/>
              </a:rPr>
              <a:t>историја</a:t>
            </a:r>
            <a:endParaRPr sz="2400" b="1" dirty="0">
              <a:solidFill>
                <a:schemeClr val="dk1"/>
              </a:solidFill>
              <a:latin typeface="Goldman"/>
              <a:ea typeface="Goldman"/>
              <a:cs typeface="Goldman"/>
              <a:sym typeface="Goldman"/>
            </a:endParaRPr>
          </a:p>
        </p:txBody>
      </p:sp>
      <p:sp>
        <p:nvSpPr>
          <p:cNvPr id="1049" name="Google Shape;1049;p46"/>
          <p:cNvSpPr/>
          <p:nvPr/>
        </p:nvSpPr>
        <p:spPr>
          <a:xfrm>
            <a:off x="395390" y="3643956"/>
            <a:ext cx="2141040" cy="534900"/>
          </a:xfrm>
          <a:prstGeom prst="rect">
            <a:avLst/>
          </a:prstGeom>
          <a:noFill/>
          <a:ln>
            <a:noFill/>
          </a:ln>
        </p:spPr>
        <p:txBody>
          <a:bodyPr spcFirstLastPara="1" wrap="square" lIns="91425" tIns="91425" rIns="91425" bIns="91425" anchor="t" anchorCtr="0">
            <a:noAutofit/>
          </a:bodyPr>
          <a:lstStyle/>
          <a:p>
            <a:pPr lvl="0"/>
            <a:r>
              <a:rPr lang="sr-Cyrl-RS" dirty="0">
                <a:solidFill>
                  <a:schemeClr val="dk1"/>
                </a:solidFill>
                <a:latin typeface="Montserrat"/>
                <a:ea typeface="Montserrat"/>
                <a:cs typeface="Montserrat"/>
                <a:sym typeface="Montserrat"/>
              </a:rPr>
              <a:t>Наслеђе повећава ризик.</a:t>
            </a:r>
            <a:endParaRPr dirty="0">
              <a:solidFill>
                <a:schemeClr val="dk1"/>
              </a:solidFill>
              <a:latin typeface="Montserrat"/>
              <a:ea typeface="Montserrat"/>
              <a:cs typeface="Montserrat"/>
              <a:sym typeface="Montserrat"/>
            </a:endParaRPr>
          </a:p>
        </p:txBody>
      </p:sp>
      <p:sp>
        <p:nvSpPr>
          <p:cNvPr id="1050" name="Google Shape;1050;p46"/>
          <p:cNvSpPr/>
          <p:nvPr/>
        </p:nvSpPr>
        <p:spPr>
          <a:xfrm>
            <a:off x="6507675" y="1929782"/>
            <a:ext cx="2345380" cy="488400"/>
          </a:xfrm>
          <a:prstGeom prst="rect">
            <a:avLst/>
          </a:prstGeom>
          <a:noFill/>
          <a:ln>
            <a:noFill/>
          </a:ln>
        </p:spPr>
        <p:txBody>
          <a:bodyPr spcFirstLastPara="1" wrap="square" lIns="91425" tIns="91425" rIns="91425" bIns="91425" anchor="b" anchorCtr="0">
            <a:noAutofit/>
          </a:bodyPr>
          <a:lstStyle/>
          <a:p>
            <a:pPr lvl="0"/>
            <a:r>
              <a:rPr lang="ru-RU" sz="2400" b="1" dirty="0">
                <a:solidFill>
                  <a:schemeClr val="dk1"/>
                </a:solidFill>
                <a:latin typeface="Goldman"/>
                <a:ea typeface="Goldman"/>
                <a:cs typeface="Goldman"/>
                <a:sym typeface="Goldman"/>
              </a:rPr>
              <a:t>Поремећаји као што су дијабетес и хипертензија </a:t>
            </a:r>
            <a:endParaRPr sz="2400" b="1" dirty="0">
              <a:solidFill>
                <a:schemeClr val="dk1"/>
              </a:solidFill>
              <a:latin typeface="Goldman"/>
              <a:ea typeface="Goldman"/>
              <a:cs typeface="Goldman"/>
              <a:sym typeface="Goldman"/>
            </a:endParaRPr>
          </a:p>
        </p:txBody>
      </p:sp>
      <p:sp>
        <p:nvSpPr>
          <p:cNvPr id="1051" name="Google Shape;1051;p46"/>
          <p:cNvSpPr/>
          <p:nvPr/>
        </p:nvSpPr>
        <p:spPr>
          <a:xfrm>
            <a:off x="6501584" y="2342248"/>
            <a:ext cx="1925700" cy="534900"/>
          </a:xfrm>
          <a:prstGeom prst="rect">
            <a:avLst/>
          </a:prstGeom>
          <a:noFill/>
          <a:ln>
            <a:noFill/>
          </a:ln>
        </p:spPr>
        <p:txBody>
          <a:bodyPr spcFirstLastPara="1" wrap="square" lIns="91425" tIns="91425" rIns="91425" bIns="91425" anchor="t" anchorCtr="0">
            <a:noAutofit/>
          </a:bodyPr>
          <a:lstStyle/>
          <a:p>
            <a:pPr lvl="0"/>
            <a:r>
              <a:rPr lang="sr-Cyrl-RS" dirty="0">
                <a:solidFill>
                  <a:schemeClr val="dk1"/>
                </a:solidFill>
                <a:latin typeface="Montserrat"/>
                <a:ea typeface="Montserrat"/>
                <a:cs typeface="Montserrat"/>
                <a:sym typeface="Montserrat"/>
              </a:rPr>
              <a:t>Повећавају ризик од апнеје.</a:t>
            </a:r>
            <a:endParaRPr dirty="0">
              <a:solidFill>
                <a:schemeClr val="dk1"/>
              </a:solidFill>
              <a:latin typeface="Montserrat"/>
              <a:ea typeface="Montserrat"/>
              <a:cs typeface="Montserrat"/>
              <a:sym typeface="Montserrat"/>
            </a:endParaRPr>
          </a:p>
        </p:txBody>
      </p:sp>
      <p:sp>
        <p:nvSpPr>
          <p:cNvPr id="1052" name="Google Shape;1052;p46"/>
          <p:cNvSpPr/>
          <p:nvPr/>
        </p:nvSpPr>
        <p:spPr>
          <a:xfrm>
            <a:off x="6210091" y="3741493"/>
            <a:ext cx="2750875" cy="4884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sr-Cyrl-RS" sz="2400" b="1" dirty="0">
                <a:solidFill>
                  <a:schemeClr val="dk1"/>
                </a:solidFill>
                <a:latin typeface="Goldman"/>
                <a:ea typeface="Goldman"/>
                <a:cs typeface="Goldman"/>
                <a:sym typeface="Goldman"/>
              </a:rPr>
              <a:t>Структурне абнормалности</a:t>
            </a:r>
            <a:endParaRPr sz="2400" b="1" dirty="0">
              <a:solidFill>
                <a:schemeClr val="dk1"/>
              </a:solidFill>
              <a:latin typeface="Goldman"/>
              <a:ea typeface="Goldman"/>
              <a:cs typeface="Goldman"/>
              <a:sym typeface="Goldman"/>
            </a:endParaRPr>
          </a:p>
        </p:txBody>
      </p:sp>
      <p:sp>
        <p:nvSpPr>
          <p:cNvPr id="1053" name="Google Shape;1053;p46"/>
          <p:cNvSpPr/>
          <p:nvPr/>
        </p:nvSpPr>
        <p:spPr>
          <a:xfrm>
            <a:off x="6212344" y="4106975"/>
            <a:ext cx="2414033" cy="534900"/>
          </a:xfrm>
          <a:prstGeom prst="rect">
            <a:avLst/>
          </a:prstGeom>
          <a:noFill/>
          <a:ln>
            <a:noFill/>
          </a:ln>
        </p:spPr>
        <p:txBody>
          <a:bodyPr spcFirstLastPara="1" wrap="square" lIns="91425" tIns="91425" rIns="91425" bIns="91425" anchor="t" anchorCtr="0">
            <a:noAutofit/>
          </a:bodyPr>
          <a:lstStyle/>
          <a:p>
            <a:pPr lvl="0"/>
            <a:r>
              <a:rPr lang="ru-RU" dirty="0">
                <a:solidFill>
                  <a:schemeClr val="dk1"/>
                </a:solidFill>
                <a:latin typeface="Montserrat"/>
                <a:ea typeface="Montserrat"/>
                <a:cs typeface="Montserrat"/>
                <a:sym typeface="Montserrat"/>
              </a:rPr>
              <a:t>Велики крајници или уске носне шупљине.</a:t>
            </a:r>
            <a:endParaRPr dirty="0">
              <a:solidFill>
                <a:schemeClr val="dk1"/>
              </a:solidFill>
              <a:latin typeface="Montserrat"/>
              <a:ea typeface="Montserrat"/>
              <a:cs typeface="Montserrat"/>
              <a:sym typeface="Montserrat"/>
            </a:endParaRPr>
          </a:p>
        </p:txBody>
      </p:sp>
      <p:grpSp>
        <p:nvGrpSpPr>
          <p:cNvPr id="1054" name="Google Shape;1054;p46"/>
          <p:cNvGrpSpPr/>
          <p:nvPr/>
        </p:nvGrpSpPr>
        <p:grpSpPr>
          <a:xfrm>
            <a:off x="2967127" y="1247429"/>
            <a:ext cx="2898284" cy="3097707"/>
            <a:chOff x="3296700" y="1042025"/>
            <a:chExt cx="3372450" cy="3604500"/>
          </a:xfrm>
        </p:grpSpPr>
        <p:sp>
          <p:nvSpPr>
            <p:cNvPr id="1055" name="Google Shape;1055;p46"/>
            <p:cNvSpPr/>
            <p:nvPr/>
          </p:nvSpPr>
          <p:spPr>
            <a:xfrm>
              <a:off x="4802775" y="1143750"/>
              <a:ext cx="377800" cy="343625"/>
            </a:xfrm>
            <a:custGeom>
              <a:avLst/>
              <a:gdLst/>
              <a:ahLst/>
              <a:cxnLst/>
              <a:rect l="l" t="t" r="r" b="b"/>
              <a:pathLst>
                <a:path w="15112" h="13745" extrusionOk="0">
                  <a:moveTo>
                    <a:pt x="968" y="1"/>
                  </a:moveTo>
                  <a:cubicBezTo>
                    <a:pt x="434" y="1"/>
                    <a:pt x="1" y="435"/>
                    <a:pt x="1" y="968"/>
                  </a:cubicBezTo>
                  <a:lnTo>
                    <a:pt x="1" y="13744"/>
                  </a:lnTo>
                  <a:lnTo>
                    <a:pt x="15112" y="13744"/>
                  </a:lnTo>
                  <a:lnTo>
                    <a:pt x="15112" y="968"/>
                  </a:lnTo>
                  <a:cubicBezTo>
                    <a:pt x="15112" y="435"/>
                    <a:pt x="14678" y="1"/>
                    <a:pt x="14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6"/>
            <p:cNvSpPr/>
            <p:nvPr/>
          </p:nvSpPr>
          <p:spPr>
            <a:xfrm>
              <a:off x="4831975" y="1268850"/>
              <a:ext cx="316900" cy="123450"/>
            </a:xfrm>
            <a:custGeom>
              <a:avLst/>
              <a:gdLst/>
              <a:ahLst/>
              <a:cxnLst/>
              <a:rect l="l" t="t" r="r" b="b"/>
              <a:pathLst>
                <a:path w="12676" h="4938" extrusionOk="0">
                  <a:moveTo>
                    <a:pt x="0" y="1"/>
                  </a:moveTo>
                  <a:lnTo>
                    <a:pt x="0" y="4937"/>
                  </a:lnTo>
                  <a:lnTo>
                    <a:pt x="12676" y="4937"/>
                  </a:lnTo>
                  <a:lnTo>
                    <a:pt x="126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6"/>
            <p:cNvSpPr/>
            <p:nvPr/>
          </p:nvSpPr>
          <p:spPr>
            <a:xfrm>
              <a:off x="4833625" y="1042025"/>
              <a:ext cx="316925" cy="163475"/>
            </a:xfrm>
            <a:custGeom>
              <a:avLst/>
              <a:gdLst/>
              <a:ahLst/>
              <a:cxnLst/>
              <a:rect l="l" t="t" r="r" b="b"/>
              <a:pathLst>
                <a:path w="12677" h="6539" extrusionOk="0">
                  <a:moveTo>
                    <a:pt x="935" y="0"/>
                  </a:moveTo>
                  <a:cubicBezTo>
                    <a:pt x="401" y="0"/>
                    <a:pt x="1" y="401"/>
                    <a:pt x="1" y="968"/>
                  </a:cubicBezTo>
                  <a:lnTo>
                    <a:pt x="1" y="6538"/>
                  </a:lnTo>
                  <a:lnTo>
                    <a:pt x="12677" y="6538"/>
                  </a:lnTo>
                  <a:lnTo>
                    <a:pt x="12677" y="968"/>
                  </a:lnTo>
                  <a:cubicBezTo>
                    <a:pt x="12677" y="401"/>
                    <a:pt x="12243" y="0"/>
                    <a:pt x="117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6"/>
            <p:cNvSpPr/>
            <p:nvPr/>
          </p:nvSpPr>
          <p:spPr>
            <a:xfrm>
              <a:off x="6149575" y="2293750"/>
              <a:ext cx="300250" cy="330250"/>
            </a:xfrm>
            <a:custGeom>
              <a:avLst/>
              <a:gdLst/>
              <a:ahLst/>
              <a:cxnLst/>
              <a:rect l="l" t="t" r="r" b="b"/>
              <a:pathLst>
                <a:path w="12010" h="13210" extrusionOk="0">
                  <a:moveTo>
                    <a:pt x="1" y="1"/>
                  </a:moveTo>
                  <a:lnTo>
                    <a:pt x="1" y="13210"/>
                  </a:lnTo>
                  <a:lnTo>
                    <a:pt x="11075" y="13210"/>
                  </a:lnTo>
                  <a:cubicBezTo>
                    <a:pt x="11609" y="13210"/>
                    <a:pt x="12009" y="12810"/>
                    <a:pt x="12009" y="12243"/>
                  </a:cubicBezTo>
                  <a:lnTo>
                    <a:pt x="12009" y="968"/>
                  </a:lnTo>
                  <a:cubicBezTo>
                    <a:pt x="12009" y="401"/>
                    <a:pt x="11609" y="1"/>
                    <a:pt x="1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6"/>
            <p:cNvSpPr/>
            <p:nvPr/>
          </p:nvSpPr>
          <p:spPr>
            <a:xfrm>
              <a:off x="6233800" y="2320425"/>
              <a:ext cx="107600" cy="276900"/>
            </a:xfrm>
            <a:custGeom>
              <a:avLst/>
              <a:gdLst/>
              <a:ahLst/>
              <a:cxnLst/>
              <a:rect l="l" t="t" r="r" b="b"/>
              <a:pathLst>
                <a:path w="4304" h="11076" extrusionOk="0">
                  <a:moveTo>
                    <a:pt x="1" y="1"/>
                  </a:moveTo>
                  <a:lnTo>
                    <a:pt x="1" y="11076"/>
                  </a:lnTo>
                  <a:lnTo>
                    <a:pt x="4304" y="11076"/>
                  </a:lnTo>
                  <a:lnTo>
                    <a:pt x="430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6"/>
            <p:cNvSpPr/>
            <p:nvPr/>
          </p:nvSpPr>
          <p:spPr>
            <a:xfrm>
              <a:off x="6397250" y="2319600"/>
              <a:ext cx="142625" cy="277725"/>
            </a:xfrm>
            <a:custGeom>
              <a:avLst/>
              <a:gdLst/>
              <a:ahLst/>
              <a:cxnLst/>
              <a:rect l="l" t="t" r="r" b="b"/>
              <a:pathLst>
                <a:path w="5705" h="11109" extrusionOk="0">
                  <a:moveTo>
                    <a:pt x="1" y="1"/>
                  </a:moveTo>
                  <a:lnTo>
                    <a:pt x="1" y="11109"/>
                  </a:lnTo>
                  <a:lnTo>
                    <a:pt x="4737" y="11109"/>
                  </a:lnTo>
                  <a:cubicBezTo>
                    <a:pt x="5271" y="11109"/>
                    <a:pt x="5705" y="10675"/>
                    <a:pt x="5705" y="10141"/>
                  </a:cubicBezTo>
                  <a:lnTo>
                    <a:pt x="5705" y="968"/>
                  </a:lnTo>
                  <a:cubicBezTo>
                    <a:pt x="5705" y="434"/>
                    <a:pt x="5271" y="1"/>
                    <a:pt x="47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6"/>
            <p:cNvSpPr/>
            <p:nvPr/>
          </p:nvSpPr>
          <p:spPr>
            <a:xfrm>
              <a:off x="3518525" y="2293750"/>
              <a:ext cx="300250" cy="330250"/>
            </a:xfrm>
            <a:custGeom>
              <a:avLst/>
              <a:gdLst/>
              <a:ahLst/>
              <a:cxnLst/>
              <a:rect l="l" t="t" r="r" b="b"/>
              <a:pathLst>
                <a:path w="12010" h="13210" extrusionOk="0">
                  <a:moveTo>
                    <a:pt x="968" y="1"/>
                  </a:moveTo>
                  <a:cubicBezTo>
                    <a:pt x="434" y="1"/>
                    <a:pt x="1" y="401"/>
                    <a:pt x="1" y="968"/>
                  </a:cubicBezTo>
                  <a:lnTo>
                    <a:pt x="1" y="12243"/>
                  </a:lnTo>
                  <a:cubicBezTo>
                    <a:pt x="1" y="12810"/>
                    <a:pt x="434" y="13210"/>
                    <a:pt x="968" y="13210"/>
                  </a:cubicBezTo>
                  <a:lnTo>
                    <a:pt x="12009" y="13210"/>
                  </a:lnTo>
                  <a:lnTo>
                    <a:pt x="120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6"/>
            <p:cNvSpPr/>
            <p:nvPr/>
          </p:nvSpPr>
          <p:spPr>
            <a:xfrm>
              <a:off x="3628600" y="2320425"/>
              <a:ext cx="106775" cy="277725"/>
            </a:xfrm>
            <a:custGeom>
              <a:avLst/>
              <a:gdLst/>
              <a:ahLst/>
              <a:cxnLst/>
              <a:rect l="l" t="t" r="r" b="b"/>
              <a:pathLst>
                <a:path w="4271" h="11109" extrusionOk="0">
                  <a:moveTo>
                    <a:pt x="1" y="1"/>
                  </a:moveTo>
                  <a:lnTo>
                    <a:pt x="1" y="11109"/>
                  </a:lnTo>
                  <a:lnTo>
                    <a:pt x="4271" y="11109"/>
                  </a:lnTo>
                  <a:lnTo>
                    <a:pt x="42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6"/>
            <p:cNvSpPr/>
            <p:nvPr/>
          </p:nvSpPr>
          <p:spPr>
            <a:xfrm>
              <a:off x="3429300" y="2319600"/>
              <a:ext cx="142625" cy="277725"/>
            </a:xfrm>
            <a:custGeom>
              <a:avLst/>
              <a:gdLst/>
              <a:ahLst/>
              <a:cxnLst/>
              <a:rect l="l" t="t" r="r" b="b"/>
              <a:pathLst>
                <a:path w="5705" h="11109" extrusionOk="0">
                  <a:moveTo>
                    <a:pt x="968" y="1"/>
                  </a:moveTo>
                  <a:cubicBezTo>
                    <a:pt x="401" y="1"/>
                    <a:pt x="0" y="434"/>
                    <a:pt x="0" y="968"/>
                  </a:cubicBezTo>
                  <a:lnTo>
                    <a:pt x="0" y="10141"/>
                  </a:lnTo>
                  <a:cubicBezTo>
                    <a:pt x="0" y="10675"/>
                    <a:pt x="401" y="11109"/>
                    <a:pt x="968" y="11109"/>
                  </a:cubicBezTo>
                  <a:lnTo>
                    <a:pt x="5705" y="11109"/>
                  </a:lnTo>
                  <a:lnTo>
                    <a:pt x="5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6"/>
            <p:cNvSpPr/>
            <p:nvPr/>
          </p:nvSpPr>
          <p:spPr>
            <a:xfrm>
              <a:off x="4113950" y="3537150"/>
              <a:ext cx="886500" cy="710625"/>
            </a:xfrm>
            <a:custGeom>
              <a:avLst/>
              <a:gdLst/>
              <a:ahLst/>
              <a:cxnLst/>
              <a:rect l="l" t="t" r="r" b="b"/>
              <a:pathLst>
                <a:path w="35460" h="28425" extrusionOk="0">
                  <a:moveTo>
                    <a:pt x="1" y="0"/>
                  </a:moveTo>
                  <a:lnTo>
                    <a:pt x="1" y="7472"/>
                  </a:lnTo>
                  <a:cubicBezTo>
                    <a:pt x="1" y="7472"/>
                    <a:pt x="12643" y="23450"/>
                    <a:pt x="13711" y="24518"/>
                  </a:cubicBezTo>
                  <a:cubicBezTo>
                    <a:pt x="16971" y="27799"/>
                    <a:pt x="24522" y="28425"/>
                    <a:pt x="29806" y="28425"/>
                  </a:cubicBezTo>
                  <a:cubicBezTo>
                    <a:pt x="33063" y="28425"/>
                    <a:pt x="35459" y="28187"/>
                    <a:pt x="35459" y="28187"/>
                  </a:cubicBezTo>
                  <a:lnTo>
                    <a:pt x="351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6"/>
            <p:cNvSpPr/>
            <p:nvPr/>
          </p:nvSpPr>
          <p:spPr>
            <a:xfrm>
              <a:off x="4982075" y="3537150"/>
              <a:ext cx="886500" cy="710625"/>
            </a:xfrm>
            <a:custGeom>
              <a:avLst/>
              <a:gdLst/>
              <a:ahLst/>
              <a:cxnLst/>
              <a:rect l="l" t="t" r="r" b="b"/>
              <a:pathLst>
                <a:path w="35460" h="28425" extrusionOk="0">
                  <a:moveTo>
                    <a:pt x="334" y="0"/>
                  </a:moveTo>
                  <a:lnTo>
                    <a:pt x="1" y="28187"/>
                  </a:lnTo>
                  <a:cubicBezTo>
                    <a:pt x="1" y="28187"/>
                    <a:pt x="2397" y="28425"/>
                    <a:pt x="5654" y="28425"/>
                  </a:cubicBezTo>
                  <a:cubicBezTo>
                    <a:pt x="10938" y="28425"/>
                    <a:pt x="18489" y="27799"/>
                    <a:pt x="21749" y="24518"/>
                  </a:cubicBezTo>
                  <a:cubicBezTo>
                    <a:pt x="22817" y="23450"/>
                    <a:pt x="35459" y="7472"/>
                    <a:pt x="35459" y="7472"/>
                  </a:cubicBezTo>
                  <a:lnTo>
                    <a:pt x="354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6"/>
            <p:cNvSpPr/>
            <p:nvPr/>
          </p:nvSpPr>
          <p:spPr>
            <a:xfrm>
              <a:off x="3787050" y="1438975"/>
              <a:ext cx="2408425" cy="2512650"/>
            </a:xfrm>
            <a:custGeom>
              <a:avLst/>
              <a:gdLst/>
              <a:ahLst/>
              <a:cxnLst/>
              <a:rect l="l" t="t" r="r" b="b"/>
              <a:pathLst>
                <a:path w="96337" h="100506" extrusionOk="0">
                  <a:moveTo>
                    <a:pt x="48202" y="0"/>
                  </a:moveTo>
                  <a:cubicBezTo>
                    <a:pt x="20349" y="0"/>
                    <a:pt x="1" y="6105"/>
                    <a:pt x="1" y="42798"/>
                  </a:cubicBezTo>
                  <a:cubicBezTo>
                    <a:pt x="1" y="79424"/>
                    <a:pt x="13043" y="91499"/>
                    <a:pt x="13043" y="91499"/>
                  </a:cubicBezTo>
                  <a:lnTo>
                    <a:pt x="48135" y="100506"/>
                  </a:lnTo>
                  <a:lnTo>
                    <a:pt x="83260" y="91499"/>
                  </a:lnTo>
                  <a:cubicBezTo>
                    <a:pt x="83260" y="91499"/>
                    <a:pt x="96303" y="79491"/>
                    <a:pt x="96303" y="42798"/>
                  </a:cubicBezTo>
                  <a:cubicBezTo>
                    <a:pt x="96336" y="6105"/>
                    <a:pt x="76055" y="0"/>
                    <a:pt x="48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6"/>
            <p:cNvSpPr/>
            <p:nvPr/>
          </p:nvSpPr>
          <p:spPr>
            <a:xfrm>
              <a:off x="3880450" y="1563225"/>
              <a:ext cx="2222450" cy="2320025"/>
            </a:xfrm>
            <a:custGeom>
              <a:avLst/>
              <a:gdLst/>
              <a:ahLst/>
              <a:cxnLst/>
              <a:rect l="l" t="t" r="r" b="b"/>
              <a:pathLst>
                <a:path w="88898" h="92801" extrusionOk="0">
                  <a:moveTo>
                    <a:pt x="44432" y="1"/>
                  </a:moveTo>
                  <a:cubicBezTo>
                    <a:pt x="16312" y="1"/>
                    <a:pt x="1" y="6372"/>
                    <a:pt x="1" y="39029"/>
                  </a:cubicBezTo>
                  <a:cubicBezTo>
                    <a:pt x="1" y="68917"/>
                    <a:pt x="9007" y="81592"/>
                    <a:pt x="11309" y="84361"/>
                  </a:cubicBezTo>
                  <a:lnTo>
                    <a:pt x="44432" y="92800"/>
                  </a:lnTo>
                  <a:lnTo>
                    <a:pt x="77556" y="84361"/>
                  </a:lnTo>
                  <a:cubicBezTo>
                    <a:pt x="79925" y="81559"/>
                    <a:pt x="88898" y="68850"/>
                    <a:pt x="88898" y="39029"/>
                  </a:cubicBezTo>
                  <a:cubicBezTo>
                    <a:pt x="88898" y="6372"/>
                    <a:pt x="72586" y="1"/>
                    <a:pt x="44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6"/>
            <p:cNvSpPr/>
            <p:nvPr/>
          </p:nvSpPr>
          <p:spPr>
            <a:xfrm>
              <a:off x="4623475" y="1622425"/>
              <a:ext cx="1478600" cy="2263325"/>
            </a:xfrm>
            <a:custGeom>
              <a:avLst/>
              <a:gdLst/>
              <a:ahLst/>
              <a:cxnLst/>
              <a:rect l="l" t="t" r="r" b="b"/>
              <a:pathLst>
                <a:path w="59144" h="90533" extrusionOk="0">
                  <a:moveTo>
                    <a:pt x="37094" y="1"/>
                  </a:moveTo>
                  <a:cubicBezTo>
                    <a:pt x="31657" y="3937"/>
                    <a:pt x="27087" y="8974"/>
                    <a:pt x="23118" y="14378"/>
                  </a:cubicBezTo>
                  <a:cubicBezTo>
                    <a:pt x="12176" y="29455"/>
                    <a:pt x="5438" y="47468"/>
                    <a:pt x="2136" y="65681"/>
                  </a:cubicBezTo>
                  <a:cubicBezTo>
                    <a:pt x="1002" y="71986"/>
                    <a:pt x="335" y="78324"/>
                    <a:pt x="1" y="84695"/>
                  </a:cubicBezTo>
                  <a:cubicBezTo>
                    <a:pt x="335" y="85496"/>
                    <a:pt x="701" y="86229"/>
                    <a:pt x="1102" y="87030"/>
                  </a:cubicBezTo>
                  <a:lnTo>
                    <a:pt x="14678" y="90532"/>
                  </a:lnTo>
                  <a:lnTo>
                    <a:pt x="47802" y="82060"/>
                  </a:lnTo>
                  <a:cubicBezTo>
                    <a:pt x="50137" y="79258"/>
                    <a:pt x="59143" y="66549"/>
                    <a:pt x="59143" y="36727"/>
                  </a:cubicBezTo>
                  <a:cubicBezTo>
                    <a:pt x="59143" y="14011"/>
                    <a:pt x="51304" y="4004"/>
                    <a:pt x="370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6"/>
            <p:cNvSpPr/>
            <p:nvPr/>
          </p:nvSpPr>
          <p:spPr>
            <a:xfrm>
              <a:off x="3968025" y="1564050"/>
              <a:ext cx="1151675" cy="1813000"/>
            </a:xfrm>
            <a:custGeom>
              <a:avLst/>
              <a:gdLst/>
              <a:ahLst/>
              <a:cxnLst/>
              <a:rect l="l" t="t" r="r" b="b"/>
              <a:pathLst>
                <a:path w="46067" h="72520" extrusionOk="0">
                  <a:moveTo>
                    <a:pt x="40896" y="1"/>
                  </a:moveTo>
                  <a:cubicBezTo>
                    <a:pt x="31489" y="1"/>
                    <a:pt x="23384" y="701"/>
                    <a:pt x="16812" y="2870"/>
                  </a:cubicBezTo>
                  <a:cubicBezTo>
                    <a:pt x="15645" y="3870"/>
                    <a:pt x="14544" y="4971"/>
                    <a:pt x="13510" y="6039"/>
                  </a:cubicBezTo>
                  <a:cubicBezTo>
                    <a:pt x="7305" y="12677"/>
                    <a:pt x="2969" y="21216"/>
                    <a:pt x="1635" y="30289"/>
                  </a:cubicBezTo>
                  <a:cubicBezTo>
                    <a:pt x="0" y="41130"/>
                    <a:pt x="1868" y="61245"/>
                    <a:pt x="5171" y="71485"/>
                  </a:cubicBezTo>
                  <a:cubicBezTo>
                    <a:pt x="5304" y="71852"/>
                    <a:pt x="5437" y="72186"/>
                    <a:pt x="5537" y="72520"/>
                  </a:cubicBezTo>
                  <a:lnTo>
                    <a:pt x="14811" y="72520"/>
                  </a:lnTo>
                  <a:cubicBezTo>
                    <a:pt x="13210" y="59744"/>
                    <a:pt x="17646" y="45900"/>
                    <a:pt x="21983" y="33959"/>
                  </a:cubicBezTo>
                  <a:cubicBezTo>
                    <a:pt x="24851" y="25953"/>
                    <a:pt x="30689" y="19148"/>
                    <a:pt x="35893" y="12376"/>
                  </a:cubicBezTo>
                  <a:cubicBezTo>
                    <a:pt x="39162" y="8173"/>
                    <a:pt x="42731" y="4204"/>
                    <a:pt x="46067" y="101"/>
                  </a:cubicBezTo>
                  <a:cubicBezTo>
                    <a:pt x="44399" y="34"/>
                    <a:pt x="42664" y="1"/>
                    <a:pt x="408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6"/>
            <p:cNvSpPr/>
            <p:nvPr/>
          </p:nvSpPr>
          <p:spPr>
            <a:xfrm>
              <a:off x="4420000" y="2413000"/>
              <a:ext cx="1140850" cy="1167525"/>
            </a:xfrm>
            <a:custGeom>
              <a:avLst/>
              <a:gdLst/>
              <a:ahLst/>
              <a:cxnLst/>
              <a:rect l="l" t="t" r="r" b="b"/>
              <a:pathLst>
                <a:path w="45634" h="46701" extrusionOk="0">
                  <a:moveTo>
                    <a:pt x="22817" y="1"/>
                  </a:moveTo>
                  <a:cubicBezTo>
                    <a:pt x="18814" y="1"/>
                    <a:pt x="18147" y="3203"/>
                    <a:pt x="15679" y="6906"/>
                  </a:cubicBezTo>
                  <a:cubicBezTo>
                    <a:pt x="13244" y="10675"/>
                    <a:pt x="1" y="28187"/>
                    <a:pt x="1" y="40029"/>
                  </a:cubicBezTo>
                  <a:cubicBezTo>
                    <a:pt x="1" y="42464"/>
                    <a:pt x="301" y="44733"/>
                    <a:pt x="935" y="46701"/>
                  </a:cubicBezTo>
                  <a:lnTo>
                    <a:pt x="44733" y="46701"/>
                  </a:lnTo>
                  <a:cubicBezTo>
                    <a:pt x="45333" y="44699"/>
                    <a:pt x="45633" y="42464"/>
                    <a:pt x="45633" y="40029"/>
                  </a:cubicBezTo>
                  <a:cubicBezTo>
                    <a:pt x="45633" y="28187"/>
                    <a:pt x="32424" y="10608"/>
                    <a:pt x="29956" y="6906"/>
                  </a:cubicBezTo>
                  <a:cubicBezTo>
                    <a:pt x="27487" y="3170"/>
                    <a:pt x="26753" y="1"/>
                    <a:pt x="228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6"/>
            <p:cNvSpPr/>
            <p:nvPr/>
          </p:nvSpPr>
          <p:spPr>
            <a:xfrm>
              <a:off x="4679350" y="1533200"/>
              <a:ext cx="625475" cy="280225"/>
            </a:xfrm>
            <a:custGeom>
              <a:avLst/>
              <a:gdLst/>
              <a:ahLst/>
              <a:cxnLst/>
              <a:rect l="l" t="t" r="r" b="b"/>
              <a:pathLst>
                <a:path w="25019" h="11209" extrusionOk="0">
                  <a:moveTo>
                    <a:pt x="1" y="1"/>
                  </a:moveTo>
                  <a:lnTo>
                    <a:pt x="4537" y="9608"/>
                  </a:lnTo>
                  <a:cubicBezTo>
                    <a:pt x="5004" y="10575"/>
                    <a:pt x="5938" y="11209"/>
                    <a:pt x="7039" y="11209"/>
                  </a:cubicBezTo>
                  <a:lnTo>
                    <a:pt x="17947" y="11209"/>
                  </a:lnTo>
                  <a:cubicBezTo>
                    <a:pt x="19048" y="11209"/>
                    <a:pt x="20015" y="10575"/>
                    <a:pt x="20449" y="9608"/>
                  </a:cubicBezTo>
                  <a:lnTo>
                    <a:pt x="250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6"/>
            <p:cNvSpPr/>
            <p:nvPr/>
          </p:nvSpPr>
          <p:spPr>
            <a:xfrm>
              <a:off x="4775250" y="1576575"/>
              <a:ext cx="432000" cy="30050"/>
            </a:xfrm>
            <a:custGeom>
              <a:avLst/>
              <a:gdLst/>
              <a:ahLst/>
              <a:cxnLst/>
              <a:rect l="l" t="t" r="r" b="b"/>
              <a:pathLst>
                <a:path w="17280" h="1202" extrusionOk="0">
                  <a:moveTo>
                    <a:pt x="1" y="0"/>
                  </a:moveTo>
                  <a:lnTo>
                    <a:pt x="568" y="1201"/>
                  </a:lnTo>
                  <a:lnTo>
                    <a:pt x="16713" y="1201"/>
                  </a:lnTo>
                  <a:lnTo>
                    <a:pt x="172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6"/>
            <p:cNvSpPr/>
            <p:nvPr/>
          </p:nvSpPr>
          <p:spPr>
            <a:xfrm>
              <a:off x="4801950" y="1642450"/>
              <a:ext cx="378625" cy="35050"/>
            </a:xfrm>
            <a:custGeom>
              <a:avLst/>
              <a:gdLst/>
              <a:ahLst/>
              <a:cxnLst/>
              <a:rect l="l" t="t" r="r" b="b"/>
              <a:pathLst>
                <a:path w="15145" h="1402" extrusionOk="0">
                  <a:moveTo>
                    <a:pt x="0" y="1"/>
                  </a:moveTo>
                  <a:lnTo>
                    <a:pt x="868" y="1402"/>
                  </a:lnTo>
                  <a:lnTo>
                    <a:pt x="14311" y="1402"/>
                  </a:lnTo>
                  <a:lnTo>
                    <a:pt x="151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6"/>
            <p:cNvSpPr/>
            <p:nvPr/>
          </p:nvSpPr>
          <p:spPr>
            <a:xfrm>
              <a:off x="4847825" y="1718350"/>
              <a:ext cx="286875" cy="40875"/>
            </a:xfrm>
            <a:custGeom>
              <a:avLst/>
              <a:gdLst/>
              <a:ahLst/>
              <a:cxnLst/>
              <a:rect l="l" t="t" r="r" b="b"/>
              <a:pathLst>
                <a:path w="11475" h="1635" extrusionOk="0">
                  <a:moveTo>
                    <a:pt x="0" y="0"/>
                  </a:moveTo>
                  <a:lnTo>
                    <a:pt x="267" y="534"/>
                  </a:lnTo>
                  <a:cubicBezTo>
                    <a:pt x="600" y="1201"/>
                    <a:pt x="1268" y="1635"/>
                    <a:pt x="1968" y="1635"/>
                  </a:cubicBezTo>
                  <a:lnTo>
                    <a:pt x="9507" y="1635"/>
                  </a:lnTo>
                  <a:cubicBezTo>
                    <a:pt x="10274" y="1635"/>
                    <a:pt x="10941" y="1201"/>
                    <a:pt x="11208" y="534"/>
                  </a:cubicBezTo>
                  <a:lnTo>
                    <a:pt x="114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6"/>
            <p:cNvSpPr/>
            <p:nvPr/>
          </p:nvSpPr>
          <p:spPr>
            <a:xfrm>
              <a:off x="3921325" y="3214400"/>
              <a:ext cx="1070775" cy="671350"/>
            </a:xfrm>
            <a:custGeom>
              <a:avLst/>
              <a:gdLst/>
              <a:ahLst/>
              <a:cxnLst/>
              <a:rect l="l" t="t" r="r" b="b"/>
              <a:pathLst>
                <a:path w="42831" h="26854" extrusionOk="0">
                  <a:moveTo>
                    <a:pt x="0" y="1"/>
                  </a:moveTo>
                  <a:cubicBezTo>
                    <a:pt x="0" y="6839"/>
                    <a:pt x="8873" y="19582"/>
                    <a:pt x="8873" y="19582"/>
                  </a:cubicBezTo>
                  <a:lnTo>
                    <a:pt x="42831" y="26853"/>
                  </a:lnTo>
                  <a:lnTo>
                    <a:pt x="42831" y="7706"/>
                  </a:lnTo>
                  <a:cubicBezTo>
                    <a:pt x="23017" y="7706"/>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6"/>
            <p:cNvSpPr/>
            <p:nvPr/>
          </p:nvSpPr>
          <p:spPr>
            <a:xfrm>
              <a:off x="4990425" y="3214400"/>
              <a:ext cx="1070775" cy="671350"/>
            </a:xfrm>
            <a:custGeom>
              <a:avLst/>
              <a:gdLst/>
              <a:ahLst/>
              <a:cxnLst/>
              <a:rect l="l" t="t" r="r" b="b"/>
              <a:pathLst>
                <a:path w="42831" h="26854" extrusionOk="0">
                  <a:moveTo>
                    <a:pt x="42831" y="1"/>
                  </a:moveTo>
                  <a:lnTo>
                    <a:pt x="42831" y="1"/>
                  </a:lnTo>
                  <a:cubicBezTo>
                    <a:pt x="42830" y="1"/>
                    <a:pt x="19814" y="7706"/>
                    <a:pt x="0" y="7706"/>
                  </a:cubicBezTo>
                  <a:lnTo>
                    <a:pt x="0" y="26853"/>
                  </a:lnTo>
                  <a:lnTo>
                    <a:pt x="33958" y="19582"/>
                  </a:lnTo>
                  <a:cubicBezTo>
                    <a:pt x="33958" y="19582"/>
                    <a:pt x="42831" y="6839"/>
                    <a:pt x="42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6"/>
            <p:cNvSpPr/>
            <p:nvPr/>
          </p:nvSpPr>
          <p:spPr>
            <a:xfrm>
              <a:off x="4517575" y="3145200"/>
              <a:ext cx="948200" cy="1245075"/>
            </a:xfrm>
            <a:custGeom>
              <a:avLst/>
              <a:gdLst/>
              <a:ahLst/>
              <a:cxnLst/>
              <a:rect l="l" t="t" r="r" b="b"/>
              <a:pathLst>
                <a:path w="37928" h="49803" extrusionOk="0">
                  <a:moveTo>
                    <a:pt x="18947" y="0"/>
                  </a:moveTo>
                  <a:cubicBezTo>
                    <a:pt x="8473" y="0"/>
                    <a:pt x="1" y="11142"/>
                    <a:pt x="1" y="24918"/>
                  </a:cubicBezTo>
                  <a:cubicBezTo>
                    <a:pt x="1" y="38661"/>
                    <a:pt x="8473" y="49803"/>
                    <a:pt x="18947" y="49803"/>
                  </a:cubicBezTo>
                  <a:cubicBezTo>
                    <a:pt x="29455" y="49803"/>
                    <a:pt x="37928" y="38661"/>
                    <a:pt x="37928" y="24918"/>
                  </a:cubicBezTo>
                  <a:cubicBezTo>
                    <a:pt x="37928" y="11142"/>
                    <a:pt x="29455" y="0"/>
                    <a:pt x="189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6"/>
            <p:cNvSpPr/>
            <p:nvPr/>
          </p:nvSpPr>
          <p:spPr>
            <a:xfrm>
              <a:off x="4605150" y="3223575"/>
              <a:ext cx="773075" cy="1088300"/>
            </a:xfrm>
            <a:custGeom>
              <a:avLst/>
              <a:gdLst/>
              <a:ahLst/>
              <a:cxnLst/>
              <a:rect l="l" t="t" r="r" b="b"/>
              <a:pathLst>
                <a:path w="30923" h="43532" extrusionOk="0">
                  <a:moveTo>
                    <a:pt x="15478" y="1"/>
                  </a:moveTo>
                  <a:cubicBezTo>
                    <a:pt x="6972" y="1"/>
                    <a:pt x="0" y="9774"/>
                    <a:pt x="0" y="21783"/>
                  </a:cubicBezTo>
                  <a:cubicBezTo>
                    <a:pt x="0" y="33792"/>
                    <a:pt x="6905" y="43532"/>
                    <a:pt x="15478" y="43532"/>
                  </a:cubicBezTo>
                  <a:cubicBezTo>
                    <a:pt x="23984" y="43532"/>
                    <a:pt x="30922" y="33792"/>
                    <a:pt x="30922" y="21783"/>
                  </a:cubicBezTo>
                  <a:cubicBezTo>
                    <a:pt x="30922" y="9774"/>
                    <a:pt x="24017" y="1"/>
                    <a:pt x="15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6"/>
            <p:cNvSpPr/>
            <p:nvPr/>
          </p:nvSpPr>
          <p:spPr>
            <a:xfrm>
              <a:off x="4704375" y="3352000"/>
              <a:ext cx="592125" cy="34225"/>
            </a:xfrm>
            <a:custGeom>
              <a:avLst/>
              <a:gdLst/>
              <a:ahLst/>
              <a:cxnLst/>
              <a:rect l="l" t="t" r="r" b="b"/>
              <a:pathLst>
                <a:path w="23685" h="1369" extrusionOk="0">
                  <a:moveTo>
                    <a:pt x="1" y="1"/>
                  </a:moveTo>
                  <a:lnTo>
                    <a:pt x="1" y="1368"/>
                  </a:lnTo>
                  <a:lnTo>
                    <a:pt x="23684" y="1368"/>
                  </a:lnTo>
                  <a:lnTo>
                    <a:pt x="236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6"/>
            <p:cNvSpPr/>
            <p:nvPr/>
          </p:nvSpPr>
          <p:spPr>
            <a:xfrm>
              <a:off x="4576775" y="3538800"/>
              <a:ext cx="829800" cy="34225"/>
            </a:xfrm>
            <a:custGeom>
              <a:avLst/>
              <a:gdLst/>
              <a:ahLst/>
              <a:cxnLst/>
              <a:rect l="l" t="t" r="r" b="b"/>
              <a:pathLst>
                <a:path w="33192" h="1369" extrusionOk="0">
                  <a:moveTo>
                    <a:pt x="1" y="1"/>
                  </a:moveTo>
                  <a:lnTo>
                    <a:pt x="1" y="1368"/>
                  </a:lnTo>
                  <a:lnTo>
                    <a:pt x="33191" y="1368"/>
                  </a:lnTo>
                  <a:lnTo>
                    <a:pt x="331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6"/>
            <p:cNvSpPr/>
            <p:nvPr/>
          </p:nvSpPr>
          <p:spPr>
            <a:xfrm>
              <a:off x="4621825" y="3444575"/>
              <a:ext cx="756400" cy="34225"/>
            </a:xfrm>
            <a:custGeom>
              <a:avLst/>
              <a:gdLst/>
              <a:ahLst/>
              <a:cxnLst/>
              <a:rect l="l" t="t" r="r" b="b"/>
              <a:pathLst>
                <a:path w="30256" h="1369" extrusionOk="0">
                  <a:moveTo>
                    <a:pt x="0" y="0"/>
                  </a:moveTo>
                  <a:lnTo>
                    <a:pt x="0" y="1368"/>
                  </a:lnTo>
                  <a:lnTo>
                    <a:pt x="30255" y="1368"/>
                  </a:lnTo>
                  <a:lnTo>
                    <a:pt x="302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6"/>
            <p:cNvSpPr/>
            <p:nvPr/>
          </p:nvSpPr>
          <p:spPr>
            <a:xfrm>
              <a:off x="4704375" y="4150925"/>
              <a:ext cx="592125" cy="35050"/>
            </a:xfrm>
            <a:custGeom>
              <a:avLst/>
              <a:gdLst/>
              <a:ahLst/>
              <a:cxnLst/>
              <a:rect l="l" t="t" r="r" b="b"/>
              <a:pathLst>
                <a:path w="23685" h="1402" extrusionOk="0">
                  <a:moveTo>
                    <a:pt x="1" y="0"/>
                  </a:moveTo>
                  <a:lnTo>
                    <a:pt x="1" y="1401"/>
                  </a:lnTo>
                  <a:lnTo>
                    <a:pt x="23684" y="1401"/>
                  </a:lnTo>
                  <a:lnTo>
                    <a:pt x="236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6"/>
            <p:cNvSpPr/>
            <p:nvPr/>
          </p:nvSpPr>
          <p:spPr>
            <a:xfrm>
              <a:off x="4576775" y="3963275"/>
              <a:ext cx="829800" cy="35050"/>
            </a:xfrm>
            <a:custGeom>
              <a:avLst/>
              <a:gdLst/>
              <a:ahLst/>
              <a:cxnLst/>
              <a:rect l="l" t="t" r="r" b="b"/>
              <a:pathLst>
                <a:path w="33192" h="1402" extrusionOk="0">
                  <a:moveTo>
                    <a:pt x="1" y="1"/>
                  </a:moveTo>
                  <a:lnTo>
                    <a:pt x="1" y="1402"/>
                  </a:lnTo>
                  <a:lnTo>
                    <a:pt x="33191" y="1402"/>
                  </a:lnTo>
                  <a:lnTo>
                    <a:pt x="331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6"/>
            <p:cNvSpPr/>
            <p:nvPr/>
          </p:nvSpPr>
          <p:spPr>
            <a:xfrm>
              <a:off x="4621825" y="4057525"/>
              <a:ext cx="756400" cy="34200"/>
            </a:xfrm>
            <a:custGeom>
              <a:avLst/>
              <a:gdLst/>
              <a:ahLst/>
              <a:cxnLst/>
              <a:rect l="l" t="t" r="r" b="b"/>
              <a:pathLst>
                <a:path w="30256" h="1368" extrusionOk="0">
                  <a:moveTo>
                    <a:pt x="0" y="0"/>
                  </a:moveTo>
                  <a:lnTo>
                    <a:pt x="0" y="1368"/>
                  </a:lnTo>
                  <a:lnTo>
                    <a:pt x="30255" y="1368"/>
                  </a:lnTo>
                  <a:lnTo>
                    <a:pt x="302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6"/>
            <p:cNvSpPr/>
            <p:nvPr/>
          </p:nvSpPr>
          <p:spPr>
            <a:xfrm>
              <a:off x="4576775" y="3757300"/>
              <a:ext cx="829800" cy="20875"/>
            </a:xfrm>
            <a:custGeom>
              <a:avLst/>
              <a:gdLst/>
              <a:ahLst/>
              <a:cxnLst/>
              <a:rect l="l" t="t" r="r" b="b"/>
              <a:pathLst>
                <a:path w="33192" h="835" extrusionOk="0">
                  <a:moveTo>
                    <a:pt x="1" y="0"/>
                  </a:moveTo>
                  <a:lnTo>
                    <a:pt x="1" y="834"/>
                  </a:lnTo>
                  <a:lnTo>
                    <a:pt x="33191" y="834"/>
                  </a:lnTo>
                  <a:lnTo>
                    <a:pt x="331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6"/>
            <p:cNvSpPr/>
            <p:nvPr/>
          </p:nvSpPr>
          <p:spPr>
            <a:xfrm>
              <a:off x="4675200" y="3826525"/>
              <a:ext cx="58400" cy="57550"/>
            </a:xfrm>
            <a:custGeom>
              <a:avLst/>
              <a:gdLst/>
              <a:ahLst/>
              <a:cxnLst/>
              <a:rect l="l" t="t" r="r" b="b"/>
              <a:pathLst>
                <a:path w="2336" h="2302" extrusionOk="0">
                  <a:moveTo>
                    <a:pt x="1168" y="0"/>
                  </a:moveTo>
                  <a:cubicBezTo>
                    <a:pt x="500" y="0"/>
                    <a:pt x="0" y="500"/>
                    <a:pt x="0" y="1168"/>
                  </a:cubicBezTo>
                  <a:cubicBezTo>
                    <a:pt x="0" y="1801"/>
                    <a:pt x="500" y="2302"/>
                    <a:pt x="1168" y="2302"/>
                  </a:cubicBezTo>
                  <a:cubicBezTo>
                    <a:pt x="1801" y="2302"/>
                    <a:pt x="2335" y="1801"/>
                    <a:pt x="2335" y="1168"/>
                  </a:cubicBezTo>
                  <a:cubicBezTo>
                    <a:pt x="2335" y="500"/>
                    <a:pt x="1801" y="0"/>
                    <a:pt x="1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6"/>
            <p:cNvSpPr/>
            <p:nvPr/>
          </p:nvSpPr>
          <p:spPr>
            <a:xfrm>
              <a:off x="5265625" y="3826525"/>
              <a:ext cx="58400" cy="58400"/>
            </a:xfrm>
            <a:custGeom>
              <a:avLst/>
              <a:gdLst/>
              <a:ahLst/>
              <a:cxnLst/>
              <a:rect l="l" t="t" r="r" b="b"/>
              <a:pathLst>
                <a:path w="2336" h="2336" extrusionOk="0">
                  <a:moveTo>
                    <a:pt x="1168" y="0"/>
                  </a:moveTo>
                  <a:cubicBezTo>
                    <a:pt x="500" y="0"/>
                    <a:pt x="0" y="534"/>
                    <a:pt x="0" y="1168"/>
                  </a:cubicBezTo>
                  <a:cubicBezTo>
                    <a:pt x="0" y="1835"/>
                    <a:pt x="567" y="2335"/>
                    <a:pt x="1168" y="2335"/>
                  </a:cubicBezTo>
                  <a:cubicBezTo>
                    <a:pt x="1835" y="2335"/>
                    <a:pt x="2335" y="1768"/>
                    <a:pt x="2335" y="1168"/>
                  </a:cubicBezTo>
                  <a:cubicBezTo>
                    <a:pt x="2335" y="500"/>
                    <a:pt x="1835" y="0"/>
                    <a:pt x="1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6"/>
            <p:cNvSpPr/>
            <p:nvPr/>
          </p:nvSpPr>
          <p:spPr>
            <a:xfrm>
              <a:off x="4675200" y="3652225"/>
              <a:ext cx="58400" cy="58400"/>
            </a:xfrm>
            <a:custGeom>
              <a:avLst/>
              <a:gdLst/>
              <a:ahLst/>
              <a:cxnLst/>
              <a:rect l="l" t="t" r="r" b="b"/>
              <a:pathLst>
                <a:path w="2336" h="2336" extrusionOk="0">
                  <a:moveTo>
                    <a:pt x="1168" y="0"/>
                  </a:moveTo>
                  <a:cubicBezTo>
                    <a:pt x="500" y="0"/>
                    <a:pt x="0" y="501"/>
                    <a:pt x="0" y="1168"/>
                  </a:cubicBezTo>
                  <a:cubicBezTo>
                    <a:pt x="0" y="1802"/>
                    <a:pt x="500" y="2335"/>
                    <a:pt x="1168" y="2335"/>
                  </a:cubicBezTo>
                  <a:cubicBezTo>
                    <a:pt x="1801" y="2335"/>
                    <a:pt x="2335" y="1802"/>
                    <a:pt x="2335" y="1168"/>
                  </a:cubicBezTo>
                  <a:cubicBezTo>
                    <a:pt x="2335" y="501"/>
                    <a:pt x="1801" y="0"/>
                    <a:pt x="1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6"/>
            <p:cNvSpPr/>
            <p:nvPr/>
          </p:nvSpPr>
          <p:spPr>
            <a:xfrm>
              <a:off x="5265625" y="3652225"/>
              <a:ext cx="58400" cy="58400"/>
            </a:xfrm>
            <a:custGeom>
              <a:avLst/>
              <a:gdLst/>
              <a:ahLst/>
              <a:cxnLst/>
              <a:rect l="l" t="t" r="r" b="b"/>
              <a:pathLst>
                <a:path w="2336" h="2336" extrusionOk="0">
                  <a:moveTo>
                    <a:pt x="1168" y="0"/>
                  </a:moveTo>
                  <a:cubicBezTo>
                    <a:pt x="500" y="0"/>
                    <a:pt x="0" y="534"/>
                    <a:pt x="0" y="1168"/>
                  </a:cubicBezTo>
                  <a:cubicBezTo>
                    <a:pt x="0" y="1835"/>
                    <a:pt x="567" y="2335"/>
                    <a:pt x="1168" y="2335"/>
                  </a:cubicBezTo>
                  <a:cubicBezTo>
                    <a:pt x="1835" y="2335"/>
                    <a:pt x="2335" y="1802"/>
                    <a:pt x="2335" y="1168"/>
                  </a:cubicBezTo>
                  <a:cubicBezTo>
                    <a:pt x="2335" y="534"/>
                    <a:pt x="1835" y="34"/>
                    <a:pt x="1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6"/>
            <p:cNvSpPr/>
            <p:nvPr/>
          </p:nvSpPr>
          <p:spPr>
            <a:xfrm>
              <a:off x="5467425" y="3449525"/>
              <a:ext cx="563750" cy="931675"/>
            </a:xfrm>
            <a:custGeom>
              <a:avLst/>
              <a:gdLst/>
              <a:ahLst/>
              <a:cxnLst/>
              <a:rect l="l" t="t" r="r" b="b"/>
              <a:pathLst>
                <a:path w="22550" h="37267" extrusionOk="0">
                  <a:moveTo>
                    <a:pt x="14345" y="1"/>
                  </a:moveTo>
                  <a:cubicBezTo>
                    <a:pt x="9471" y="1"/>
                    <a:pt x="4667" y="7812"/>
                    <a:pt x="2402" y="17182"/>
                  </a:cubicBezTo>
                  <a:cubicBezTo>
                    <a:pt x="0" y="27289"/>
                    <a:pt x="1768" y="35828"/>
                    <a:pt x="7039" y="37129"/>
                  </a:cubicBezTo>
                  <a:cubicBezTo>
                    <a:pt x="7431" y="37222"/>
                    <a:pt x="7825" y="37267"/>
                    <a:pt x="8219" y="37267"/>
                  </a:cubicBezTo>
                  <a:cubicBezTo>
                    <a:pt x="13074" y="37267"/>
                    <a:pt x="17893" y="30403"/>
                    <a:pt x="20115" y="21084"/>
                  </a:cubicBezTo>
                  <a:cubicBezTo>
                    <a:pt x="22550" y="10977"/>
                    <a:pt x="20715" y="1437"/>
                    <a:pt x="15445" y="136"/>
                  </a:cubicBezTo>
                  <a:cubicBezTo>
                    <a:pt x="15079" y="45"/>
                    <a:pt x="14712" y="1"/>
                    <a:pt x="143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6"/>
            <p:cNvSpPr/>
            <p:nvPr/>
          </p:nvSpPr>
          <p:spPr>
            <a:xfrm>
              <a:off x="5731775" y="3449575"/>
              <a:ext cx="271900" cy="154300"/>
            </a:xfrm>
            <a:custGeom>
              <a:avLst/>
              <a:gdLst/>
              <a:ahLst/>
              <a:cxnLst/>
              <a:rect l="l" t="t" r="r" b="b"/>
              <a:pathLst>
                <a:path w="10876" h="6172" extrusionOk="0">
                  <a:moveTo>
                    <a:pt x="4337" y="1"/>
                  </a:moveTo>
                  <a:lnTo>
                    <a:pt x="1" y="3803"/>
                  </a:lnTo>
                  <a:lnTo>
                    <a:pt x="7606" y="6172"/>
                  </a:lnTo>
                  <a:lnTo>
                    <a:pt x="10875" y="901"/>
                  </a:lnTo>
                  <a:lnTo>
                    <a:pt x="4337" y="1"/>
                  </a:lnTo>
                  <a:close/>
                </a:path>
              </a:pathLst>
            </a:custGeom>
            <a:solidFill>
              <a:srgbClr val="313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6"/>
            <p:cNvSpPr/>
            <p:nvPr/>
          </p:nvSpPr>
          <p:spPr>
            <a:xfrm>
              <a:off x="5627550" y="4295175"/>
              <a:ext cx="183475" cy="100950"/>
            </a:xfrm>
            <a:custGeom>
              <a:avLst/>
              <a:gdLst/>
              <a:ahLst/>
              <a:cxnLst/>
              <a:rect l="l" t="t" r="r" b="b"/>
              <a:pathLst>
                <a:path w="7339" h="4038" extrusionOk="0">
                  <a:moveTo>
                    <a:pt x="7339" y="1"/>
                  </a:moveTo>
                  <a:lnTo>
                    <a:pt x="0" y="1102"/>
                  </a:lnTo>
                  <a:lnTo>
                    <a:pt x="634" y="3270"/>
                  </a:lnTo>
                  <a:lnTo>
                    <a:pt x="6638" y="4037"/>
                  </a:lnTo>
                  <a:lnTo>
                    <a:pt x="7339" y="1"/>
                  </a:lnTo>
                  <a:close/>
                </a:path>
              </a:pathLst>
            </a:custGeom>
            <a:solidFill>
              <a:srgbClr val="313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6"/>
            <p:cNvSpPr/>
            <p:nvPr/>
          </p:nvSpPr>
          <p:spPr>
            <a:xfrm>
              <a:off x="5580850" y="3391425"/>
              <a:ext cx="706350" cy="1166875"/>
            </a:xfrm>
            <a:custGeom>
              <a:avLst/>
              <a:gdLst/>
              <a:ahLst/>
              <a:cxnLst/>
              <a:rect l="l" t="t" r="r" b="b"/>
              <a:pathLst>
                <a:path w="28254" h="46675" extrusionOk="0">
                  <a:moveTo>
                    <a:pt x="18015" y="0"/>
                  </a:moveTo>
                  <a:cubicBezTo>
                    <a:pt x="11912" y="0"/>
                    <a:pt x="5865" y="9758"/>
                    <a:pt x="3036" y="21574"/>
                  </a:cubicBezTo>
                  <a:cubicBezTo>
                    <a:pt x="0" y="34183"/>
                    <a:pt x="2235" y="44924"/>
                    <a:pt x="8840" y="46492"/>
                  </a:cubicBezTo>
                  <a:cubicBezTo>
                    <a:pt x="9345" y="46615"/>
                    <a:pt x="9852" y="46675"/>
                    <a:pt x="10359" y="46675"/>
                  </a:cubicBezTo>
                  <a:cubicBezTo>
                    <a:pt x="16431" y="46675"/>
                    <a:pt x="22416" y="38044"/>
                    <a:pt x="25218" y="26344"/>
                  </a:cubicBezTo>
                  <a:cubicBezTo>
                    <a:pt x="28254" y="13668"/>
                    <a:pt x="25919" y="1760"/>
                    <a:pt x="19347" y="158"/>
                  </a:cubicBezTo>
                  <a:cubicBezTo>
                    <a:pt x="18904" y="52"/>
                    <a:pt x="18459" y="0"/>
                    <a:pt x="180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6"/>
            <p:cNvSpPr/>
            <p:nvPr/>
          </p:nvSpPr>
          <p:spPr>
            <a:xfrm>
              <a:off x="5913575" y="3392875"/>
              <a:ext cx="339425" cy="192650"/>
            </a:xfrm>
            <a:custGeom>
              <a:avLst/>
              <a:gdLst/>
              <a:ahLst/>
              <a:cxnLst/>
              <a:rect l="l" t="t" r="r" b="b"/>
              <a:pathLst>
                <a:path w="13577" h="7706" extrusionOk="0">
                  <a:moveTo>
                    <a:pt x="5404" y="0"/>
                  </a:moveTo>
                  <a:lnTo>
                    <a:pt x="1" y="4737"/>
                  </a:lnTo>
                  <a:lnTo>
                    <a:pt x="9507" y="7706"/>
                  </a:lnTo>
                  <a:lnTo>
                    <a:pt x="13577" y="1068"/>
                  </a:lnTo>
                  <a:lnTo>
                    <a:pt x="5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6"/>
            <p:cNvSpPr/>
            <p:nvPr/>
          </p:nvSpPr>
          <p:spPr>
            <a:xfrm>
              <a:off x="5781825" y="4451950"/>
              <a:ext cx="230175" cy="125950"/>
            </a:xfrm>
            <a:custGeom>
              <a:avLst/>
              <a:gdLst/>
              <a:ahLst/>
              <a:cxnLst/>
              <a:rect l="l" t="t" r="r" b="b"/>
              <a:pathLst>
                <a:path w="9207" h="5038" extrusionOk="0">
                  <a:moveTo>
                    <a:pt x="9207" y="1"/>
                  </a:moveTo>
                  <a:lnTo>
                    <a:pt x="0" y="1335"/>
                  </a:lnTo>
                  <a:lnTo>
                    <a:pt x="801" y="4071"/>
                  </a:lnTo>
                  <a:lnTo>
                    <a:pt x="8339" y="5038"/>
                  </a:lnTo>
                  <a:lnTo>
                    <a:pt x="92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6"/>
            <p:cNvSpPr/>
            <p:nvPr/>
          </p:nvSpPr>
          <p:spPr>
            <a:xfrm>
              <a:off x="5707600" y="3369350"/>
              <a:ext cx="758900" cy="1251750"/>
            </a:xfrm>
            <a:custGeom>
              <a:avLst/>
              <a:gdLst/>
              <a:ahLst/>
              <a:cxnLst/>
              <a:rect l="l" t="t" r="r" b="b"/>
              <a:pathLst>
                <a:path w="30356" h="50070" extrusionOk="0">
                  <a:moveTo>
                    <a:pt x="19359" y="1"/>
                  </a:moveTo>
                  <a:cubicBezTo>
                    <a:pt x="12777" y="1"/>
                    <a:pt x="6345" y="10448"/>
                    <a:pt x="3269" y="23124"/>
                  </a:cubicBezTo>
                  <a:cubicBezTo>
                    <a:pt x="0" y="36667"/>
                    <a:pt x="2435" y="48175"/>
                    <a:pt x="9507" y="49876"/>
                  </a:cubicBezTo>
                  <a:cubicBezTo>
                    <a:pt x="10049" y="50006"/>
                    <a:pt x="10592" y="50069"/>
                    <a:pt x="11134" y="50069"/>
                  </a:cubicBezTo>
                  <a:cubicBezTo>
                    <a:pt x="17694" y="50069"/>
                    <a:pt x="24100" y="40804"/>
                    <a:pt x="27120" y="28294"/>
                  </a:cubicBezTo>
                  <a:cubicBezTo>
                    <a:pt x="30355" y="14718"/>
                    <a:pt x="27854" y="1875"/>
                    <a:pt x="20815" y="174"/>
                  </a:cubicBezTo>
                  <a:cubicBezTo>
                    <a:pt x="20330" y="57"/>
                    <a:pt x="19844" y="1"/>
                    <a:pt x="193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6"/>
            <p:cNvSpPr/>
            <p:nvPr/>
          </p:nvSpPr>
          <p:spPr>
            <a:xfrm>
              <a:off x="6064525" y="3370350"/>
              <a:ext cx="365275" cy="206850"/>
            </a:xfrm>
            <a:custGeom>
              <a:avLst/>
              <a:gdLst/>
              <a:ahLst/>
              <a:cxnLst/>
              <a:rect l="l" t="t" r="r" b="b"/>
              <a:pathLst>
                <a:path w="14611" h="8274" extrusionOk="0">
                  <a:moveTo>
                    <a:pt x="5838" y="1"/>
                  </a:moveTo>
                  <a:lnTo>
                    <a:pt x="0" y="5104"/>
                  </a:lnTo>
                  <a:lnTo>
                    <a:pt x="10208" y="8273"/>
                  </a:lnTo>
                  <a:lnTo>
                    <a:pt x="14611" y="1135"/>
                  </a:lnTo>
                  <a:lnTo>
                    <a:pt x="58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6"/>
            <p:cNvSpPr/>
            <p:nvPr/>
          </p:nvSpPr>
          <p:spPr>
            <a:xfrm>
              <a:off x="5923575" y="4506175"/>
              <a:ext cx="246875" cy="135125"/>
            </a:xfrm>
            <a:custGeom>
              <a:avLst/>
              <a:gdLst/>
              <a:ahLst/>
              <a:cxnLst/>
              <a:rect l="l" t="t" r="r" b="b"/>
              <a:pathLst>
                <a:path w="9875" h="5405" extrusionOk="0">
                  <a:moveTo>
                    <a:pt x="9875" y="0"/>
                  </a:moveTo>
                  <a:lnTo>
                    <a:pt x="1" y="1501"/>
                  </a:lnTo>
                  <a:lnTo>
                    <a:pt x="868" y="4403"/>
                  </a:lnTo>
                  <a:lnTo>
                    <a:pt x="8974" y="5404"/>
                  </a:lnTo>
                  <a:lnTo>
                    <a:pt x="98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6"/>
            <p:cNvSpPr/>
            <p:nvPr/>
          </p:nvSpPr>
          <p:spPr>
            <a:xfrm>
              <a:off x="5910250" y="3394375"/>
              <a:ext cx="758900" cy="1251750"/>
            </a:xfrm>
            <a:custGeom>
              <a:avLst/>
              <a:gdLst/>
              <a:ahLst/>
              <a:cxnLst/>
              <a:rect l="l" t="t" r="r" b="b"/>
              <a:pathLst>
                <a:path w="30356" h="50070" extrusionOk="0">
                  <a:moveTo>
                    <a:pt x="19356" y="1"/>
                  </a:moveTo>
                  <a:cubicBezTo>
                    <a:pt x="12742" y="1"/>
                    <a:pt x="6281" y="10477"/>
                    <a:pt x="3236" y="23124"/>
                  </a:cubicBezTo>
                  <a:cubicBezTo>
                    <a:pt x="0" y="36667"/>
                    <a:pt x="2402" y="48175"/>
                    <a:pt x="9507" y="49876"/>
                  </a:cubicBezTo>
                  <a:cubicBezTo>
                    <a:pt x="10046" y="50006"/>
                    <a:pt x="10587" y="50069"/>
                    <a:pt x="11127" y="50069"/>
                  </a:cubicBezTo>
                  <a:cubicBezTo>
                    <a:pt x="17665" y="50069"/>
                    <a:pt x="24097" y="40804"/>
                    <a:pt x="27086" y="28294"/>
                  </a:cubicBezTo>
                  <a:cubicBezTo>
                    <a:pt x="30355" y="14718"/>
                    <a:pt x="27853" y="1875"/>
                    <a:pt x="20815" y="174"/>
                  </a:cubicBezTo>
                  <a:cubicBezTo>
                    <a:pt x="20329" y="57"/>
                    <a:pt x="19842" y="1"/>
                    <a:pt x="19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6"/>
            <p:cNvSpPr/>
            <p:nvPr/>
          </p:nvSpPr>
          <p:spPr>
            <a:xfrm>
              <a:off x="5981125" y="3439575"/>
              <a:ext cx="597950" cy="1162525"/>
            </a:xfrm>
            <a:custGeom>
              <a:avLst/>
              <a:gdLst/>
              <a:ahLst/>
              <a:cxnLst/>
              <a:rect l="l" t="t" r="r" b="b"/>
              <a:pathLst>
                <a:path w="23918" h="46501" extrusionOk="0">
                  <a:moveTo>
                    <a:pt x="16979" y="0"/>
                  </a:moveTo>
                  <a:cubicBezTo>
                    <a:pt x="12743" y="0"/>
                    <a:pt x="6072" y="8406"/>
                    <a:pt x="2669" y="22016"/>
                  </a:cubicBezTo>
                  <a:cubicBezTo>
                    <a:pt x="1" y="32657"/>
                    <a:pt x="868" y="44999"/>
                    <a:pt x="6872" y="46400"/>
                  </a:cubicBezTo>
                  <a:cubicBezTo>
                    <a:pt x="7206" y="46434"/>
                    <a:pt x="7539" y="46500"/>
                    <a:pt x="7839" y="46500"/>
                  </a:cubicBezTo>
                  <a:cubicBezTo>
                    <a:pt x="12209" y="46500"/>
                    <a:pt x="18681" y="39262"/>
                    <a:pt x="22016" y="25886"/>
                  </a:cubicBezTo>
                  <a:cubicBezTo>
                    <a:pt x="23651" y="19381"/>
                    <a:pt x="23918" y="12709"/>
                    <a:pt x="22817" y="7672"/>
                  </a:cubicBezTo>
                  <a:cubicBezTo>
                    <a:pt x="21849" y="3369"/>
                    <a:pt x="20015" y="634"/>
                    <a:pt x="17713" y="67"/>
                  </a:cubicBezTo>
                  <a:cubicBezTo>
                    <a:pt x="17446" y="34"/>
                    <a:pt x="17213" y="0"/>
                    <a:pt x="169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6"/>
            <p:cNvSpPr/>
            <p:nvPr/>
          </p:nvSpPr>
          <p:spPr>
            <a:xfrm>
              <a:off x="5950275" y="3421225"/>
              <a:ext cx="602950" cy="1165850"/>
            </a:xfrm>
            <a:custGeom>
              <a:avLst/>
              <a:gdLst/>
              <a:ahLst/>
              <a:cxnLst/>
              <a:rect l="l" t="t" r="r" b="b"/>
              <a:pathLst>
                <a:path w="24118" h="46634" extrusionOk="0">
                  <a:moveTo>
                    <a:pt x="18047" y="0"/>
                  </a:moveTo>
                  <a:cubicBezTo>
                    <a:pt x="14911" y="0"/>
                    <a:pt x="7272" y="7506"/>
                    <a:pt x="3203" y="22450"/>
                  </a:cubicBezTo>
                  <a:cubicBezTo>
                    <a:pt x="0" y="34058"/>
                    <a:pt x="1635" y="45566"/>
                    <a:pt x="6605" y="46601"/>
                  </a:cubicBezTo>
                  <a:cubicBezTo>
                    <a:pt x="6772" y="46634"/>
                    <a:pt x="6972" y="46634"/>
                    <a:pt x="7205" y="46634"/>
                  </a:cubicBezTo>
                  <a:cubicBezTo>
                    <a:pt x="10808" y="46634"/>
                    <a:pt x="17980" y="39996"/>
                    <a:pt x="21916" y="25752"/>
                  </a:cubicBezTo>
                  <a:cubicBezTo>
                    <a:pt x="23784" y="18947"/>
                    <a:pt x="24118" y="12042"/>
                    <a:pt x="22817" y="6805"/>
                  </a:cubicBezTo>
                  <a:cubicBezTo>
                    <a:pt x="21682" y="2269"/>
                    <a:pt x="19748" y="367"/>
                    <a:pt x="18413" y="67"/>
                  </a:cubicBezTo>
                  <a:cubicBezTo>
                    <a:pt x="18280" y="0"/>
                    <a:pt x="18147" y="0"/>
                    <a:pt x="180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6"/>
            <p:cNvSpPr/>
            <p:nvPr/>
          </p:nvSpPr>
          <p:spPr>
            <a:xfrm>
              <a:off x="6272175" y="3828175"/>
              <a:ext cx="38375" cy="84250"/>
            </a:xfrm>
            <a:custGeom>
              <a:avLst/>
              <a:gdLst/>
              <a:ahLst/>
              <a:cxnLst/>
              <a:rect l="l" t="t" r="r" b="b"/>
              <a:pathLst>
                <a:path w="1535" h="3370" extrusionOk="0">
                  <a:moveTo>
                    <a:pt x="1068" y="1"/>
                  </a:moveTo>
                  <a:cubicBezTo>
                    <a:pt x="867" y="1"/>
                    <a:pt x="367" y="535"/>
                    <a:pt x="134" y="1635"/>
                  </a:cubicBezTo>
                  <a:cubicBezTo>
                    <a:pt x="0" y="2469"/>
                    <a:pt x="167" y="3303"/>
                    <a:pt x="467" y="3370"/>
                  </a:cubicBezTo>
                  <a:cubicBezTo>
                    <a:pt x="734" y="3370"/>
                    <a:pt x="1201" y="2870"/>
                    <a:pt x="1401" y="1835"/>
                  </a:cubicBezTo>
                  <a:cubicBezTo>
                    <a:pt x="1535" y="1335"/>
                    <a:pt x="1535" y="835"/>
                    <a:pt x="1401" y="468"/>
                  </a:cubicBezTo>
                  <a:cubicBezTo>
                    <a:pt x="1301" y="134"/>
                    <a:pt x="1201" y="1"/>
                    <a:pt x="1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6"/>
            <p:cNvSpPr/>
            <p:nvPr/>
          </p:nvSpPr>
          <p:spPr>
            <a:xfrm>
              <a:off x="6363900" y="3859875"/>
              <a:ext cx="38375" cy="84250"/>
            </a:xfrm>
            <a:custGeom>
              <a:avLst/>
              <a:gdLst/>
              <a:ahLst/>
              <a:cxnLst/>
              <a:rect l="l" t="t" r="r" b="b"/>
              <a:pathLst>
                <a:path w="1535" h="3370" extrusionOk="0">
                  <a:moveTo>
                    <a:pt x="1068" y="0"/>
                  </a:moveTo>
                  <a:cubicBezTo>
                    <a:pt x="868" y="0"/>
                    <a:pt x="367" y="534"/>
                    <a:pt x="134" y="1602"/>
                  </a:cubicBezTo>
                  <a:cubicBezTo>
                    <a:pt x="0" y="2502"/>
                    <a:pt x="101" y="3269"/>
                    <a:pt x="501" y="3369"/>
                  </a:cubicBezTo>
                  <a:cubicBezTo>
                    <a:pt x="734" y="3369"/>
                    <a:pt x="1201" y="2869"/>
                    <a:pt x="1401" y="1835"/>
                  </a:cubicBezTo>
                  <a:cubicBezTo>
                    <a:pt x="1535" y="1335"/>
                    <a:pt x="1535" y="834"/>
                    <a:pt x="1401" y="434"/>
                  </a:cubicBezTo>
                  <a:cubicBezTo>
                    <a:pt x="1335" y="100"/>
                    <a:pt x="1201" y="0"/>
                    <a:pt x="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6"/>
            <p:cNvSpPr/>
            <p:nvPr/>
          </p:nvSpPr>
          <p:spPr>
            <a:xfrm>
              <a:off x="6262150" y="3736450"/>
              <a:ext cx="39225" cy="84250"/>
            </a:xfrm>
            <a:custGeom>
              <a:avLst/>
              <a:gdLst/>
              <a:ahLst/>
              <a:cxnLst/>
              <a:rect l="l" t="t" r="r" b="b"/>
              <a:pathLst>
                <a:path w="1569" h="3370" extrusionOk="0">
                  <a:moveTo>
                    <a:pt x="1102" y="1"/>
                  </a:moveTo>
                  <a:cubicBezTo>
                    <a:pt x="868" y="1"/>
                    <a:pt x="368" y="534"/>
                    <a:pt x="168" y="1635"/>
                  </a:cubicBezTo>
                  <a:cubicBezTo>
                    <a:pt x="1" y="2502"/>
                    <a:pt x="134" y="3336"/>
                    <a:pt x="501" y="3370"/>
                  </a:cubicBezTo>
                  <a:cubicBezTo>
                    <a:pt x="768" y="3370"/>
                    <a:pt x="1235" y="2869"/>
                    <a:pt x="1435" y="1835"/>
                  </a:cubicBezTo>
                  <a:cubicBezTo>
                    <a:pt x="1569" y="1335"/>
                    <a:pt x="1569" y="834"/>
                    <a:pt x="1435" y="468"/>
                  </a:cubicBezTo>
                  <a:cubicBezTo>
                    <a:pt x="1335" y="134"/>
                    <a:pt x="1235" y="1"/>
                    <a:pt x="1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6"/>
            <p:cNvSpPr/>
            <p:nvPr/>
          </p:nvSpPr>
          <p:spPr>
            <a:xfrm>
              <a:off x="6343050" y="3768150"/>
              <a:ext cx="38375" cy="84250"/>
            </a:xfrm>
            <a:custGeom>
              <a:avLst/>
              <a:gdLst/>
              <a:ahLst/>
              <a:cxnLst/>
              <a:rect l="l" t="t" r="r" b="b"/>
              <a:pathLst>
                <a:path w="1535" h="3370" extrusionOk="0">
                  <a:moveTo>
                    <a:pt x="1068" y="0"/>
                  </a:moveTo>
                  <a:cubicBezTo>
                    <a:pt x="868" y="0"/>
                    <a:pt x="367" y="534"/>
                    <a:pt x="134" y="1601"/>
                  </a:cubicBezTo>
                  <a:cubicBezTo>
                    <a:pt x="1" y="2502"/>
                    <a:pt x="134" y="3269"/>
                    <a:pt x="501" y="3369"/>
                  </a:cubicBezTo>
                  <a:cubicBezTo>
                    <a:pt x="734" y="3369"/>
                    <a:pt x="1201" y="2869"/>
                    <a:pt x="1402" y="1835"/>
                  </a:cubicBezTo>
                  <a:cubicBezTo>
                    <a:pt x="1535" y="1334"/>
                    <a:pt x="1535" y="834"/>
                    <a:pt x="1402" y="434"/>
                  </a:cubicBezTo>
                  <a:cubicBezTo>
                    <a:pt x="1335" y="100"/>
                    <a:pt x="1201" y="0"/>
                    <a:pt x="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6"/>
            <p:cNvSpPr/>
            <p:nvPr/>
          </p:nvSpPr>
          <p:spPr>
            <a:xfrm>
              <a:off x="6418950" y="3807325"/>
              <a:ext cx="38375" cy="84250"/>
            </a:xfrm>
            <a:custGeom>
              <a:avLst/>
              <a:gdLst/>
              <a:ahLst/>
              <a:cxnLst/>
              <a:rect l="l" t="t" r="r" b="b"/>
              <a:pathLst>
                <a:path w="1535" h="3370" extrusionOk="0">
                  <a:moveTo>
                    <a:pt x="1067" y="1"/>
                  </a:moveTo>
                  <a:cubicBezTo>
                    <a:pt x="867" y="1"/>
                    <a:pt x="367" y="535"/>
                    <a:pt x="167" y="1635"/>
                  </a:cubicBezTo>
                  <a:cubicBezTo>
                    <a:pt x="0" y="2503"/>
                    <a:pt x="133" y="3303"/>
                    <a:pt x="500" y="3370"/>
                  </a:cubicBezTo>
                  <a:cubicBezTo>
                    <a:pt x="734" y="3370"/>
                    <a:pt x="1201" y="2870"/>
                    <a:pt x="1401" y="1836"/>
                  </a:cubicBezTo>
                  <a:cubicBezTo>
                    <a:pt x="1534" y="1335"/>
                    <a:pt x="1534" y="835"/>
                    <a:pt x="1401" y="468"/>
                  </a:cubicBezTo>
                  <a:cubicBezTo>
                    <a:pt x="1334" y="134"/>
                    <a:pt x="1201" y="1"/>
                    <a:pt x="1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6"/>
            <p:cNvSpPr/>
            <p:nvPr/>
          </p:nvSpPr>
          <p:spPr>
            <a:xfrm>
              <a:off x="6328875" y="3668900"/>
              <a:ext cx="38375" cy="84250"/>
            </a:xfrm>
            <a:custGeom>
              <a:avLst/>
              <a:gdLst/>
              <a:ahLst/>
              <a:cxnLst/>
              <a:rect l="l" t="t" r="r" b="b"/>
              <a:pathLst>
                <a:path w="1535" h="3370" extrusionOk="0">
                  <a:moveTo>
                    <a:pt x="1101" y="1"/>
                  </a:moveTo>
                  <a:cubicBezTo>
                    <a:pt x="868" y="1"/>
                    <a:pt x="367" y="534"/>
                    <a:pt x="167" y="1602"/>
                  </a:cubicBezTo>
                  <a:cubicBezTo>
                    <a:pt x="0" y="2502"/>
                    <a:pt x="134" y="3336"/>
                    <a:pt x="501" y="3370"/>
                  </a:cubicBezTo>
                  <a:cubicBezTo>
                    <a:pt x="768" y="3370"/>
                    <a:pt x="1235" y="2869"/>
                    <a:pt x="1435" y="1835"/>
                  </a:cubicBezTo>
                  <a:cubicBezTo>
                    <a:pt x="1535" y="1335"/>
                    <a:pt x="1535" y="835"/>
                    <a:pt x="1435" y="468"/>
                  </a:cubicBezTo>
                  <a:cubicBezTo>
                    <a:pt x="1335" y="134"/>
                    <a:pt x="1235" y="1"/>
                    <a:pt x="1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6"/>
            <p:cNvSpPr/>
            <p:nvPr/>
          </p:nvSpPr>
          <p:spPr>
            <a:xfrm>
              <a:off x="6410600" y="3698100"/>
              <a:ext cx="38375" cy="84250"/>
            </a:xfrm>
            <a:custGeom>
              <a:avLst/>
              <a:gdLst/>
              <a:ahLst/>
              <a:cxnLst/>
              <a:rect l="l" t="t" r="r" b="b"/>
              <a:pathLst>
                <a:path w="1535" h="3370" extrusionOk="0">
                  <a:moveTo>
                    <a:pt x="1068" y="0"/>
                  </a:moveTo>
                  <a:cubicBezTo>
                    <a:pt x="868" y="0"/>
                    <a:pt x="367" y="534"/>
                    <a:pt x="167" y="1601"/>
                  </a:cubicBezTo>
                  <a:cubicBezTo>
                    <a:pt x="0" y="2502"/>
                    <a:pt x="167" y="3336"/>
                    <a:pt x="501" y="3369"/>
                  </a:cubicBezTo>
                  <a:cubicBezTo>
                    <a:pt x="734" y="3369"/>
                    <a:pt x="1201" y="2869"/>
                    <a:pt x="1401" y="1835"/>
                  </a:cubicBezTo>
                  <a:cubicBezTo>
                    <a:pt x="1535" y="1334"/>
                    <a:pt x="1535" y="834"/>
                    <a:pt x="1401" y="467"/>
                  </a:cubicBezTo>
                  <a:cubicBezTo>
                    <a:pt x="1335" y="134"/>
                    <a:pt x="1201" y="0"/>
                    <a:pt x="11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6"/>
            <p:cNvSpPr/>
            <p:nvPr/>
          </p:nvSpPr>
          <p:spPr>
            <a:xfrm>
              <a:off x="6389750" y="3612200"/>
              <a:ext cx="38375" cy="85075"/>
            </a:xfrm>
            <a:custGeom>
              <a:avLst/>
              <a:gdLst/>
              <a:ahLst/>
              <a:cxnLst/>
              <a:rect l="l" t="t" r="r" b="b"/>
              <a:pathLst>
                <a:path w="1535" h="3403" extrusionOk="0">
                  <a:moveTo>
                    <a:pt x="1068" y="0"/>
                  </a:moveTo>
                  <a:cubicBezTo>
                    <a:pt x="868" y="0"/>
                    <a:pt x="367" y="567"/>
                    <a:pt x="167" y="1635"/>
                  </a:cubicBezTo>
                  <a:cubicBezTo>
                    <a:pt x="1" y="2502"/>
                    <a:pt x="134" y="3336"/>
                    <a:pt x="501" y="3403"/>
                  </a:cubicBezTo>
                  <a:cubicBezTo>
                    <a:pt x="734" y="3403"/>
                    <a:pt x="1201" y="2902"/>
                    <a:pt x="1402" y="1835"/>
                  </a:cubicBezTo>
                  <a:cubicBezTo>
                    <a:pt x="1535" y="1335"/>
                    <a:pt x="1535" y="834"/>
                    <a:pt x="1402" y="467"/>
                  </a:cubicBezTo>
                  <a:cubicBezTo>
                    <a:pt x="1335" y="134"/>
                    <a:pt x="1201" y="0"/>
                    <a:pt x="11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6"/>
            <p:cNvSpPr/>
            <p:nvPr/>
          </p:nvSpPr>
          <p:spPr>
            <a:xfrm>
              <a:off x="6303025" y="3910750"/>
              <a:ext cx="38375" cy="84250"/>
            </a:xfrm>
            <a:custGeom>
              <a:avLst/>
              <a:gdLst/>
              <a:ahLst/>
              <a:cxnLst/>
              <a:rect l="l" t="t" r="r" b="b"/>
              <a:pathLst>
                <a:path w="1535" h="3370" extrusionOk="0">
                  <a:moveTo>
                    <a:pt x="1068" y="0"/>
                  </a:moveTo>
                  <a:cubicBezTo>
                    <a:pt x="868" y="0"/>
                    <a:pt x="367" y="534"/>
                    <a:pt x="167" y="1601"/>
                  </a:cubicBezTo>
                  <a:cubicBezTo>
                    <a:pt x="0" y="2502"/>
                    <a:pt x="134" y="3336"/>
                    <a:pt x="501" y="3369"/>
                  </a:cubicBezTo>
                  <a:cubicBezTo>
                    <a:pt x="768" y="3369"/>
                    <a:pt x="1201" y="2869"/>
                    <a:pt x="1435" y="1835"/>
                  </a:cubicBezTo>
                  <a:cubicBezTo>
                    <a:pt x="1535" y="1334"/>
                    <a:pt x="1535" y="834"/>
                    <a:pt x="1435" y="467"/>
                  </a:cubicBezTo>
                  <a:cubicBezTo>
                    <a:pt x="1335" y="134"/>
                    <a:pt x="1201" y="0"/>
                    <a:pt x="11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6"/>
            <p:cNvSpPr/>
            <p:nvPr/>
          </p:nvSpPr>
          <p:spPr>
            <a:xfrm>
              <a:off x="6149575" y="4286000"/>
              <a:ext cx="39225" cy="84250"/>
            </a:xfrm>
            <a:custGeom>
              <a:avLst/>
              <a:gdLst/>
              <a:ahLst/>
              <a:cxnLst/>
              <a:rect l="l" t="t" r="r" b="b"/>
              <a:pathLst>
                <a:path w="1569" h="3370" extrusionOk="0">
                  <a:moveTo>
                    <a:pt x="1101" y="1"/>
                  </a:moveTo>
                  <a:cubicBezTo>
                    <a:pt x="901" y="1"/>
                    <a:pt x="368" y="535"/>
                    <a:pt x="167" y="1602"/>
                  </a:cubicBezTo>
                  <a:cubicBezTo>
                    <a:pt x="1" y="2503"/>
                    <a:pt x="134" y="3337"/>
                    <a:pt x="501" y="3370"/>
                  </a:cubicBezTo>
                  <a:cubicBezTo>
                    <a:pt x="768" y="3370"/>
                    <a:pt x="1235" y="2870"/>
                    <a:pt x="1435" y="1836"/>
                  </a:cubicBezTo>
                  <a:cubicBezTo>
                    <a:pt x="1568" y="1335"/>
                    <a:pt x="1568" y="835"/>
                    <a:pt x="1435" y="468"/>
                  </a:cubicBezTo>
                  <a:cubicBezTo>
                    <a:pt x="1335" y="134"/>
                    <a:pt x="1235" y="1"/>
                    <a:pt x="1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6"/>
            <p:cNvSpPr/>
            <p:nvPr/>
          </p:nvSpPr>
          <p:spPr>
            <a:xfrm>
              <a:off x="6241300" y="4318525"/>
              <a:ext cx="39225" cy="84250"/>
            </a:xfrm>
            <a:custGeom>
              <a:avLst/>
              <a:gdLst/>
              <a:ahLst/>
              <a:cxnLst/>
              <a:rect l="l" t="t" r="r" b="b"/>
              <a:pathLst>
                <a:path w="1569" h="3370" extrusionOk="0">
                  <a:moveTo>
                    <a:pt x="1102" y="1"/>
                  </a:moveTo>
                  <a:cubicBezTo>
                    <a:pt x="868" y="1"/>
                    <a:pt x="368" y="535"/>
                    <a:pt x="168" y="1602"/>
                  </a:cubicBezTo>
                  <a:cubicBezTo>
                    <a:pt x="1" y="2436"/>
                    <a:pt x="134" y="3270"/>
                    <a:pt x="501" y="3370"/>
                  </a:cubicBezTo>
                  <a:cubicBezTo>
                    <a:pt x="768" y="3370"/>
                    <a:pt x="1235" y="2870"/>
                    <a:pt x="1435" y="1835"/>
                  </a:cubicBezTo>
                  <a:cubicBezTo>
                    <a:pt x="1569" y="1335"/>
                    <a:pt x="1569" y="835"/>
                    <a:pt x="1435" y="434"/>
                  </a:cubicBezTo>
                  <a:cubicBezTo>
                    <a:pt x="1335" y="101"/>
                    <a:pt x="1235" y="1"/>
                    <a:pt x="1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6"/>
            <p:cNvSpPr/>
            <p:nvPr/>
          </p:nvSpPr>
          <p:spPr>
            <a:xfrm>
              <a:off x="6139575" y="4195100"/>
              <a:ext cx="38375" cy="84275"/>
            </a:xfrm>
            <a:custGeom>
              <a:avLst/>
              <a:gdLst/>
              <a:ahLst/>
              <a:cxnLst/>
              <a:rect l="l" t="t" r="r" b="b"/>
              <a:pathLst>
                <a:path w="1535" h="3371" extrusionOk="0">
                  <a:moveTo>
                    <a:pt x="1068" y="1"/>
                  </a:moveTo>
                  <a:cubicBezTo>
                    <a:pt x="868" y="1"/>
                    <a:pt x="367" y="535"/>
                    <a:pt x="167" y="1635"/>
                  </a:cubicBezTo>
                  <a:cubicBezTo>
                    <a:pt x="0" y="2469"/>
                    <a:pt x="134" y="3303"/>
                    <a:pt x="501" y="3370"/>
                  </a:cubicBezTo>
                  <a:cubicBezTo>
                    <a:pt x="734" y="3370"/>
                    <a:pt x="1201" y="2870"/>
                    <a:pt x="1401" y="1836"/>
                  </a:cubicBezTo>
                  <a:cubicBezTo>
                    <a:pt x="1535" y="1335"/>
                    <a:pt x="1535" y="835"/>
                    <a:pt x="1401" y="468"/>
                  </a:cubicBezTo>
                  <a:cubicBezTo>
                    <a:pt x="1335" y="134"/>
                    <a:pt x="1201" y="1"/>
                    <a:pt x="1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6"/>
            <p:cNvSpPr/>
            <p:nvPr/>
          </p:nvSpPr>
          <p:spPr>
            <a:xfrm>
              <a:off x="6220475" y="4225125"/>
              <a:ext cx="39200" cy="85100"/>
            </a:xfrm>
            <a:custGeom>
              <a:avLst/>
              <a:gdLst/>
              <a:ahLst/>
              <a:cxnLst/>
              <a:rect l="l" t="t" r="r" b="b"/>
              <a:pathLst>
                <a:path w="1568" h="3404" extrusionOk="0">
                  <a:moveTo>
                    <a:pt x="1101" y="1"/>
                  </a:moveTo>
                  <a:cubicBezTo>
                    <a:pt x="867" y="1"/>
                    <a:pt x="367" y="568"/>
                    <a:pt x="167" y="1635"/>
                  </a:cubicBezTo>
                  <a:cubicBezTo>
                    <a:pt x="0" y="2503"/>
                    <a:pt x="133" y="3337"/>
                    <a:pt x="500" y="3403"/>
                  </a:cubicBezTo>
                  <a:cubicBezTo>
                    <a:pt x="767" y="3403"/>
                    <a:pt x="1234" y="2903"/>
                    <a:pt x="1434" y="1835"/>
                  </a:cubicBezTo>
                  <a:cubicBezTo>
                    <a:pt x="1568" y="1335"/>
                    <a:pt x="1568" y="835"/>
                    <a:pt x="1434" y="468"/>
                  </a:cubicBezTo>
                  <a:cubicBezTo>
                    <a:pt x="1334" y="134"/>
                    <a:pt x="1234" y="1"/>
                    <a:pt x="1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6"/>
            <p:cNvSpPr/>
            <p:nvPr/>
          </p:nvSpPr>
          <p:spPr>
            <a:xfrm>
              <a:off x="6295525" y="4266000"/>
              <a:ext cx="39200" cy="84250"/>
            </a:xfrm>
            <a:custGeom>
              <a:avLst/>
              <a:gdLst/>
              <a:ahLst/>
              <a:cxnLst/>
              <a:rect l="l" t="t" r="r" b="b"/>
              <a:pathLst>
                <a:path w="1568" h="3370" extrusionOk="0">
                  <a:moveTo>
                    <a:pt x="1101" y="0"/>
                  </a:moveTo>
                  <a:cubicBezTo>
                    <a:pt x="901" y="0"/>
                    <a:pt x="367" y="534"/>
                    <a:pt x="167" y="1635"/>
                  </a:cubicBezTo>
                  <a:cubicBezTo>
                    <a:pt x="0" y="2469"/>
                    <a:pt x="134" y="3303"/>
                    <a:pt x="501" y="3369"/>
                  </a:cubicBezTo>
                  <a:cubicBezTo>
                    <a:pt x="767" y="3369"/>
                    <a:pt x="1234" y="2869"/>
                    <a:pt x="1435" y="1835"/>
                  </a:cubicBezTo>
                  <a:cubicBezTo>
                    <a:pt x="1568" y="1335"/>
                    <a:pt x="1568" y="834"/>
                    <a:pt x="1435" y="467"/>
                  </a:cubicBezTo>
                  <a:cubicBezTo>
                    <a:pt x="1334" y="134"/>
                    <a:pt x="1234" y="0"/>
                    <a:pt x="1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6"/>
            <p:cNvSpPr/>
            <p:nvPr/>
          </p:nvSpPr>
          <p:spPr>
            <a:xfrm>
              <a:off x="6207125" y="4127575"/>
              <a:ext cx="37550" cy="84250"/>
            </a:xfrm>
            <a:custGeom>
              <a:avLst/>
              <a:gdLst/>
              <a:ahLst/>
              <a:cxnLst/>
              <a:rect l="l" t="t" r="r" b="b"/>
              <a:pathLst>
                <a:path w="1502" h="3370" extrusionOk="0">
                  <a:moveTo>
                    <a:pt x="1034" y="0"/>
                  </a:moveTo>
                  <a:cubicBezTo>
                    <a:pt x="834" y="0"/>
                    <a:pt x="334" y="534"/>
                    <a:pt x="134" y="1601"/>
                  </a:cubicBezTo>
                  <a:cubicBezTo>
                    <a:pt x="0" y="2502"/>
                    <a:pt x="134" y="3302"/>
                    <a:pt x="467" y="3369"/>
                  </a:cubicBezTo>
                  <a:cubicBezTo>
                    <a:pt x="701" y="3369"/>
                    <a:pt x="1168" y="2869"/>
                    <a:pt x="1368" y="1835"/>
                  </a:cubicBezTo>
                  <a:cubicBezTo>
                    <a:pt x="1501" y="1334"/>
                    <a:pt x="1501" y="834"/>
                    <a:pt x="1368" y="467"/>
                  </a:cubicBezTo>
                  <a:cubicBezTo>
                    <a:pt x="1301" y="133"/>
                    <a:pt x="1168" y="0"/>
                    <a:pt x="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6"/>
            <p:cNvSpPr/>
            <p:nvPr/>
          </p:nvSpPr>
          <p:spPr>
            <a:xfrm>
              <a:off x="6288850" y="4156750"/>
              <a:ext cx="38375" cy="84250"/>
            </a:xfrm>
            <a:custGeom>
              <a:avLst/>
              <a:gdLst/>
              <a:ahLst/>
              <a:cxnLst/>
              <a:rect l="l" t="t" r="r" b="b"/>
              <a:pathLst>
                <a:path w="1535" h="3370" extrusionOk="0">
                  <a:moveTo>
                    <a:pt x="1068" y="1"/>
                  </a:moveTo>
                  <a:cubicBezTo>
                    <a:pt x="868" y="1"/>
                    <a:pt x="367" y="534"/>
                    <a:pt x="134" y="1602"/>
                  </a:cubicBezTo>
                  <a:cubicBezTo>
                    <a:pt x="0" y="2469"/>
                    <a:pt x="100" y="3303"/>
                    <a:pt x="501" y="3370"/>
                  </a:cubicBezTo>
                  <a:cubicBezTo>
                    <a:pt x="734" y="3370"/>
                    <a:pt x="1201" y="2869"/>
                    <a:pt x="1401" y="1835"/>
                  </a:cubicBezTo>
                  <a:cubicBezTo>
                    <a:pt x="1535" y="1335"/>
                    <a:pt x="1535" y="834"/>
                    <a:pt x="1401" y="468"/>
                  </a:cubicBezTo>
                  <a:cubicBezTo>
                    <a:pt x="1335" y="134"/>
                    <a:pt x="1201" y="1"/>
                    <a:pt x="1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6"/>
            <p:cNvSpPr/>
            <p:nvPr/>
          </p:nvSpPr>
          <p:spPr>
            <a:xfrm>
              <a:off x="6266325" y="4070850"/>
              <a:ext cx="38400" cy="85100"/>
            </a:xfrm>
            <a:custGeom>
              <a:avLst/>
              <a:gdLst/>
              <a:ahLst/>
              <a:cxnLst/>
              <a:rect l="l" t="t" r="r" b="b"/>
              <a:pathLst>
                <a:path w="1536" h="3404" extrusionOk="0">
                  <a:moveTo>
                    <a:pt x="1101" y="1"/>
                  </a:moveTo>
                  <a:cubicBezTo>
                    <a:pt x="868" y="1"/>
                    <a:pt x="368" y="568"/>
                    <a:pt x="167" y="1635"/>
                  </a:cubicBezTo>
                  <a:cubicBezTo>
                    <a:pt x="1" y="2469"/>
                    <a:pt x="134" y="3303"/>
                    <a:pt x="501" y="3403"/>
                  </a:cubicBezTo>
                  <a:cubicBezTo>
                    <a:pt x="768" y="3403"/>
                    <a:pt x="1235" y="2903"/>
                    <a:pt x="1435" y="1835"/>
                  </a:cubicBezTo>
                  <a:cubicBezTo>
                    <a:pt x="1535" y="1335"/>
                    <a:pt x="1535" y="835"/>
                    <a:pt x="1435" y="468"/>
                  </a:cubicBezTo>
                  <a:cubicBezTo>
                    <a:pt x="1335" y="134"/>
                    <a:pt x="1235" y="1"/>
                    <a:pt x="1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6"/>
            <p:cNvSpPr/>
            <p:nvPr/>
          </p:nvSpPr>
          <p:spPr>
            <a:xfrm>
              <a:off x="6181275" y="4369400"/>
              <a:ext cx="37550" cy="84250"/>
            </a:xfrm>
            <a:custGeom>
              <a:avLst/>
              <a:gdLst/>
              <a:ahLst/>
              <a:cxnLst/>
              <a:rect l="l" t="t" r="r" b="b"/>
              <a:pathLst>
                <a:path w="1502" h="3370" extrusionOk="0">
                  <a:moveTo>
                    <a:pt x="1034" y="1"/>
                  </a:moveTo>
                  <a:cubicBezTo>
                    <a:pt x="834" y="1"/>
                    <a:pt x="334" y="534"/>
                    <a:pt x="100" y="1602"/>
                  </a:cubicBezTo>
                  <a:cubicBezTo>
                    <a:pt x="0" y="2469"/>
                    <a:pt x="134" y="3303"/>
                    <a:pt x="467" y="3370"/>
                  </a:cubicBezTo>
                  <a:cubicBezTo>
                    <a:pt x="701" y="3370"/>
                    <a:pt x="1168" y="2869"/>
                    <a:pt x="1368" y="1835"/>
                  </a:cubicBezTo>
                  <a:cubicBezTo>
                    <a:pt x="1501" y="1335"/>
                    <a:pt x="1501" y="835"/>
                    <a:pt x="1368" y="468"/>
                  </a:cubicBezTo>
                  <a:cubicBezTo>
                    <a:pt x="1301" y="134"/>
                    <a:pt x="1168" y="1"/>
                    <a:pt x="10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6"/>
            <p:cNvSpPr/>
            <p:nvPr/>
          </p:nvSpPr>
          <p:spPr>
            <a:xfrm>
              <a:off x="6341375" y="4095050"/>
              <a:ext cx="37550" cy="84250"/>
            </a:xfrm>
            <a:custGeom>
              <a:avLst/>
              <a:gdLst/>
              <a:ahLst/>
              <a:cxnLst/>
              <a:rect l="l" t="t" r="r" b="b"/>
              <a:pathLst>
                <a:path w="1502" h="3370" extrusionOk="0">
                  <a:moveTo>
                    <a:pt x="1035" y="0"/>
                  </a:moveTo>
                  <a:cubicBezTo>
                    <a:pt x="835" y="0"/>
                    <a:pt x="334" y="534"/>
                    <a:pt x="134" y="1635"/>
                  </a:cubicBezTo>
                  <a:cubicBezTo>
                    <a:pt x="1" y="2469"/>
                    <a:pt x="134" y="3302"/>
                    <a:pt x="468" y="3369"/>
                  </a:cubicBezTo>
                  <a:cubicBezTo>
                    <a:pt x="735" y="3369"/>
                    <a:pt x="1168" y="2869"/>
                    <a:pt x="1402" y="1835"/>
                  </a:cubicBezTo>
                  <a:cubicBezTo>
                    <a:pt x="1502" y="1334"/>
                    <a:pt x="1502" y="834"/>
                    <a:pt x="1402" y="467"/>
                  </a:cubicBezTo>
                  <a:cubicBezTo>
                    <a:pt x="1302" y="134"/>
                    <a:pt x="1168" y="0"/>
                    <a:pt x="1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6"/>
            <p:cNvSpPr/>
            <p:nvPr/>
          </p:nvSpPr>
          <p:spPr>
            <a:xfrm>
              <a:off x="6331375" y="4003300"/>
              <a:ext cx="38375" cy="84250"/>
            </a:xfrm>
            <a:custGeom>
              <a:avLst/>
              <a:gdLst/>
              <a:ahLst/>
              <a:cxnLst/>
              <a:rect l="l" t="t" r="r" b="b"/>
              <a:pathLst>
                <a:path w="1535" h="3370" extrusionOk="0">
                  <a:moveTo>
                    <a:pt x="1068" y="1"/>
                  </a:moveTo>
                  <a:cubicBezTo>
                    <a:pt x="868" y="1"/>
                    <a:pt x="367" y="535"/>
                    <a:pt x="167" y="1635"/>
                  </a:cubicBezTo>
                  <a:cubicBezTo>
                    <a:pt x="1" y="2503"/>
                    <a:pt x="134" y="3337"/>
                    <a:pt x="501" y="3370"/>
                  </a:cubicBezTo>
                  <a:cubicBezTo>
                    <a:pt x="734" y="3370"/>
                    <a:pt x="1201" y="2870"/>
                    <a:pt x="1402" y="1835"/>
                  </a:cubicBezTo>
                  <a:cubicBezTo>
                    <a:pt x="1535" y="1335"/>
                    <a:pt x="1535" y="835"/>
                    <a:pt x="1402" y="468"/>
                  </a:cubicBezTo>
                  <a:cubicBezTo>
                    <a:pt x="1335" y="134"/>
                    <a:pt x="1201" y="1"/>
                    <a:pt x="1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6"/>
            <p:cNvSpPr/>
            <p:nvPr/>
          </p:nvSpPr>
          <p:spPr>
            <a:xfrm>
              <a:off x="6412275" y="4035000"/>
              <a:ext cx="37550" cy="84250"/>
            </a:xfrm>
            <a:custGeom>
              <a:avLst/>
              <a:gdLst/>
              <a:ahLst/>
              <a:cxnLst/>
              <a:rect l="l" t="t" r="r" b="b"/>
              <a:pathLst>
                <a:path w="1502" h="3370" extrusionOk="0">
                  <a:moveTo>
                    <a:pt x="1068" y="0"/>
                  </a:moveTo>
                  <a:cubicBezTo>
                    <a:pt x="834" y="0"/>
                    <a:pt x="334" y="534"/>
                    <a:pt x="134" y="1602"/>
                  </a:cubicBezTo>
                  <a:cubicBezTo>
                    <a:pt x="0" y="2435"/>
                    <a:pt x="134" y="3269"/>
                    <a:pt x="467" y="3369"/>
                  </a:cubicBezTo>
                  <a:cubicBezTo>
                    <a:pt x="734" y="3369"/>
                    <a:pt x="1168" y="2869"/>
                    <a:pt x="1401" y="1835"/>
                  </a:cubicBezTo>
                  <a:cubicBezTo>
                    <a:pt x="1501" y="1335"/>
                    <a:pt x="1501" y="834"/>
                    <a:pt x="1401" y="434"/>
                  </a:cubicBezTo>
                  <a:cubicBezTo>
                    <a:pt x="1301" y="100"/>
                    <a:pt x="1168" y="0"/>
                    <a:pt x="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6"/>
            <p:cNvSpPr/>
            <p:nvPr/>
          </p:nvSpPr>
          <p:spPr>
            <a:xfrm>
              <a:off x="6398100" y="3935750"/>
              <a:ext cx="38375" cy="84250"/>
            </a:xfrm>
            <a:custGeom>
              <a:avLst/>
              <a:gdLst/>
              <a:ahLst/>
              <a:cxnLst/>
              <a:rect l="l" t="t" r="r" b="b"/>
              <a:pathLst>
                <a:path w="1535" h="3370" extrusionOk="0">
                  <a:moveTo>
                    <a:pt x="1068" y="1"/>
                  </a:moveTo>
                  <a:cubicBezTo>
                    <a:pt x="867" y="1"/>
                    <a:pt x="367" y="535"/>
                    <a:pt x="167" y="1635"/>
                  </a:cubicBezTo>
                  <a:cubicBezTo>
                    <a:pt x="0" y="2503"/>
                    <a:pt x="167" y="3337"/>
                    <a:pt x="500" y="3370"/>
                  </a:cubicBezTo>
                  <a:cubicBezTo>
                    <a:pt x="734" y="3370"/>
                    <a:pt x="1201" y="2870"/>
                    <a:pt x="1401" y="1836"/>
                  </a:cubicBezTo>
                  <a:cubicBezTo>
                    <a:pt x="1535" y="1335"/>
                    <a:pt x="1535" y="835"/>
                    <a:pt x="1401" y="468"/>
                  </a:cubicBezTo>
                  <a:cubicBezTo>
                    <a:pt x="1334" y="134"/>
                    <a:pt x="1201" y="1"/>
                    <a:pt x="1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6"/>
            <p:cNvSpPr/>
            <p:nvPr/>
          </p:nvSpPr>
          <p:spPr>
            <a:xfrm>
              <a:off x="6458125" y="3879050"/>
              <a:ext cx="39225" cy="85100"/>
            </a:xfrm>
            <a:custGeom>
              <a:avLst/>
              <a:gdLst/>
              <a:ahLst/>
              <a:cxnLst/>
              <a:rect l="l" t="t" r="r" b="b"/>
              <a:pathLst>
                <a:path w="1569" h="3404" extrusionOk="0">
                  <a:moveTo>
                    <a:pt x="1102" y="1"/>
                  </a:moveTo>
                  <a:cubicBezTo>
                    <a:pt x="901" y="1"/>
                    <a:pt x="401" y="568"/>
                    <a:pt x="168" y="1635"/>
                  </a:cubicBezTo>
                  <a:cubicBezTo>
                    <a:pt x="1" y="2502"/>
                    <a:pt x="134" y="3303"/>
                    <a:pt x="501" y="3403"/>
                  </a:cubicBezTo>
                  <a:cubicBezTo>
                    <a:pt x="768" y="3403"/>
                    <a:pt x="1235" y="2903"/>
                    <a:pt x="1435" y="1835"/>
                  </a:cubicBezTo>
                  <a:cubicBezTo>
                    <a:pt x="1569" y="1335"/>
                    <a:pt x="1569" y="835"/>
                    <a:pt x="1435" y="468"/>
                  </a:cubicBezTo>
                  <a:cubicBezTo>
                    <a:pt x="1335" y="134"/>
                    <a:pt x="1235" y="1"/>
                    <a:pt x="1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6"/>
            <p:cNvSpPr/>
            <p:nvPr/>
          </p:nvSpPr>
          <p:spPr>
            <a:xfrm>
              <a:off x="6372250" y="4177600"/>
              <a:ext cx="38375" cy="84250"/>
            </a:xfrm>
            <a:custGeom>
              <a:avLst/>
              <a:gdLst/>
              <a:ahLst/>
              <a:cxnLst/>
              <a:rect l="l" t="t" r="r" b="b"/>
              <a:pathLst>
                <a:path w="1535" h="3370" extrusionOk="0">
                  <a:moveTo>
                    <a:pt x="1067" y="0"/>
                  </a:moveTo>
                  <a:cubicBezTo>
                    <a:pt x="867" y="0"/>
                    <a:pt x="367" y="534"/>
                    <a:pt x="133" y="1602"/>
                  </a:cubicBezTo>
                  <a:cubicBezTo>
                    <a:pt x="0" y="2502"/>
                    <a:pt x="167" y="3336"/>
                    <a:pt x="500" y="3370"/>
                  </a:cubicBezTo>
                  <a:cubicBezTo>
                    <a:pt x="734" y="3370"/>
                    <a:pt x="1201" y="2869"/>
                    <a:pt x="1401" y="1835"/>
                  </a:cubicBezTo>
                  <a:cubicBezTo>
                    <a:pt x="1534" y="1335"/>
                    <a:pt x="1534" y="834"/>
                    <a:pt x="1401" y="467"/>
                  </a:cubicBezTo>
                  <a:cubicBezTo>
                    <a:pt x="1334" y="134"/>
                    <a:pt x="1201" y="0"/>
                    <a:pt x="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6"/>
            <p:cNvSpPr/>
            <p:nvPr/>
          </p:nvSpPr>
          <p:spPr>
            <a:xfrm>
              <a:off x="6180425" y="4039175"/>
              <a:ext cx="44225" cy="82175"/>
            </a:xfrm>
            <a:custGeom>
              <a:avLst/>
              <a:gdLst/>
              <a:ahLst/>
              <a:cxnLst/>
              <a:rect l="l" t="t" r="r" b="b"/>
              <a:pathLst>
                <a:path w="1769" h="3287" extrusionOk="0">
                  <a:moveTo>
                    <a:pt x="1402" y="0"/>
                  </a:moveTo>
                  <a:cubicBezTo>
                    <a:pt x="1335" y="0"/>
                    <a:pt x="1102" y="34"/>
                    <a:pt x="902" y="267"/>
                  </a:cubicBezTo>
                  <a:cubicBezTo>
                    <a:pt x="668" y="567"/>
                    <a:pt x="401" y="1001"/>
                    <a:pt x="268" y="1501"/>
                  </a:cubicBezTo>
                  <a:cubicBezTo>
                    <a:pt x="1" y="2535"/>
                    <a:pt x="168" y="3169"/>
                    <a:pt x="368" y="3269"/>
                  </a:cubicBezTo>
                  <a:cubicBezTo>
                    <a:pt x="399" y="3281"/>
                    <a:pt x="432" y="3286"/>
                    <a:pt x="465" y="3286"/>
                  </a:cubicBezTo>
                  <a:cubicBezTo>
                    <a:pt x="819" y="3286"/>
                    <a:pt x="1258" y="2661"/>
                    <a:pt x="1502" y="1868"/>
                  </a:cubicBezTo>
                  <a:cubicBezTo>
                    <a:pt x="1769" y="834"/>
                    <a:pt x="1602" y="67"/>
                    <a:pt x="1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6"/>
            <p:cNvSpPr/>
            <p:nvPr/>
          </p:nvSpPr>
          <p:spPr>
            <a:xfrm>
              <a:off x="6232150" y="3962450"/>
              <a:ext cx="45050" cy="83000"/>
            </a:xfrm>
            <a:custGeom>
              <a:avLst/>
              <a:gdLst/>
              <a:ahLst/>
              <a:cxnLst/>
              <a:rect l="l" t="t" r="r" b="b"/>
              <a:pathLst>
                <a:path w="1802" h="3320" extrusionOk="0">
                  <a:moveTo>
                    <a:pt x="1434" y="0"/>
                  </a:moveTo>
                  <a:cubicBezTo>
                    <a:pt x="1334" y="0"/>
                    <a:pt x="1134" y="67"/>
                    <a:pt x="934" y="301"/>
                  </a:cubicBezTo>
                  <a:cubicBezTo>
                    <a:pt x="667" y="601"/>
                    <a:pt x="400" y="1001"/>
                    <a:pt x="300" y="1501"/>
                  </a:cubicBezTo>
                  <a:cubicBezTo>
                    <a:pt x="0" y="2569"/>
                    <a:pt x="167" y="3169"/>
                    <a:pt x="367" y="3303"/>
                  </a:cubicBezTo>
                  <a:cubicBezTo>
                    <a:pt x="401" y="3314"/>
                    <a:pt x="436" y="3320"/>
                    <a:pt x="472" y="3320"/>
                  </a:cubicBezTo>
                  <a:cubicBezTo>
                    <a:pt x="846" y="3320"/>
                    <a:pt x="1257" y="2694"/>
                    <a:pt x="1501" y="1902"/>
                  </a:cubicBezTo>
                  <a:cubicBezTo>
                    <a:pt x="1801" y="834"/>
                    <a:pt x="1635" y="100"/>
                    <a:pt x="1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6"/>
            <p:cNvSpPr/>
            <p:nvPr/>
          </p:nvSpPr>
          <p:spPr>
            <a:xfrm>
              <a:off x="6147075" y="3952450"/>
              <a:ext cx="44225" cy="82675"/>
            </a:xfrm>
            <a:custGeom>
              <a:avLst/>
              <a:gdLst/>
              <a:ahLst/>
              <a:cxnLst/>
              <a:rect l="l" t="t" r="r" b="b"/>
              <a:pathLst>
                <a:path w="1769" h="3307" extrusionOk="0">
                  <a:moveTo>
                    <a:pt x="1402" y="0"/>
                  </a:moveTo>
                  <a:cubicBezTo>
                    <a:pt x="1302" y="0"/>
                    <a:pt x="1101" y="33"/>
                    <a:pt x="901" y="300"/>
                  </a:cubicBezTo>
                  <a:cubicBezTo>
                    <a:pt x="634" y="567"/>
                    <a:pt x="401" y="1001"/>
                    <a:pt x="267" y="1501"/>
                  </a:cubicBezTo>
                  <a:cubicBezTo>
                    <a:pt x="1" y="2535"/>
                    <a:pt x="167" y="3169"/>
                    <a:pt x="368" y="3302"/>
                  </a:cubicBezTo>
                  <a:cubicBezTo>
                    <a:pt x="383" y="3305"/>
                    <a:pt x="399" y="3307"/>
                    <a:pt x="415" y="3307"/>
                  </a:cubicBezTo>
                  <a:cubicBezTo>
                    <a:pt x="747" y="3307"/>
                    <a:pt x="1215" y="2663"/>
                    <a:pt x="1502" y="1868"/>
                  </a:cubicBezTo>
                  <a:cubicBezTo>
                    <a:pt x="1769" y="834"/>
                    <a:pt x="1602" y="67"/>
                    <a:pt x="1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6"/>
            <p:cNvSpPr/>
            <p:nvPr/>
          </p:nvSpPr>
          <p:spPr>
            <a:xfrm>
              <a:off x="6205450" y="3872375"/>
              <a:ext cx="44225" cy="82000"/>
            </a:xfrm>
            <a:custGeom>
              <a:avLst/>
              <a:gdLst/>
              <a:ahLst/>
              <a:cxnLst/>
              <a:rect l="l" t="t" r="r" b="b"/>
              <a:pathLst>
                <a:path w="1769" h="3280" extrusionOk="0">
                  <a:moveTo>
                    <a:pt x="1402" y="1"/>
                  </a:moveTo>
                  <a:cubicBezTo>
                    <a:pt x="1335" y="1"/>
                    <a:pt x="1101" y="34"/>
                    <a:pt x="901" y="268"/>
                  </a:cubicBezTo>
                  <a:cubicBezTo>
                    <a:pt x="634" y="568"/>
                    <a:pt x="401" y="1001"/>
                    <a:pt x="267" y="1502"/>
                  </a:cubicBezTo>
                  <a:cubicBezTo>
                    <a:pt x="1" y="2536"/>
                    <a:pt x="167" y="3170"/>
                    <a:pt x="368" y="3270"/>
                  </a:cubicBezTo>
                  <a:cubicBezTo>
                    <a:pt x="390" y="3276"/>
                    <a:pt x="413" y="3280"/>
                    <a:pt x="437" y="3280"/>
                  </a:cubicBezTo>
                  <a:cubicBezTo>
                    <a:pt x="767" y="3280"/>
                    <a:pt x="1222" y="2647"/>
                    <a:pt x="1502" y="1869"/>
                  </a:cubicBezTo>
                  <a:cubicBezTo>
                    <a:pt x="1769" y="835"/>
                    <a:pt x="1602" y="67"/>
                    <a:pt x="1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6"/>
            <p:cNvSpPr/>
            <p:nvPr/>
          </p:nvSpPr>
          <p:spPr>
            <a:xfrm>
              <a:off x="6177925" y="3793150"/>
              <a:ext cx="45075" cy="82175"/>
            </a:xfrm>
            <a:custGeom>
              <a:avLst/>
              <a:gdLst/>
              <a:ahLst/>
              <a:cxnLst/>
              <a:rect l="l" t="t" r="r" b="b"/>
              <a:pathLst>
                <a:path w="1803" h="3287" extrusionOk="0">
                  <a:moveTo>
                    <a:pt x="1435" y="1"/>
                  </a:moveTo>
                  <a:cubicBezTo>
                    <a:pt x="1335" y="1"/>
                    <a:pt x="1135" y="34"/>
                    <a:pt x="901" y="268"/>
                  </a:cubicBezTo>
                  <a:cubicBezTo>
                    <a:pt x="668" y="568"/>
                    <a:pt x="401" y="1002"/>
                    <a:pt x="301" y="1502"/>
                  </a:cubicBezTo>
                  <a:cubicBezTo>
                    <a:pt x="1" y="2536"/>
                    <a:pt x="168" y="3170"/>
                    <a:pt x="368" y="3270"/>
                  </a:cubicBezTo>
                  <a:cubicBezTo>
                    <a:pt x="368" y="3270"/>
                    <a:pt x="368" y="3270"/>
                    <a:pt x="368" y="3270"/>
                  </a:cubicBezTo>
                  <a:lnTo>
                    <a:pt x="368" y="3270"/>
                  </a:lnTo>
                  <a:cubicBezTo>
                    <a:pt x="402" y="3281"/>
                    <a:pt x="437" y="3287"/>
                    <a:pt x="473" y="3287"/>
                  </a:cubicBezTo>
                  <a:cubicBezTo>
                    <a:pt x="852" y="3287"/>
                    <a:pt x="1288" y="2661"/>
                    <a:pt x="1502" y="1869"/>
                  </a:cubicBezTo>
                  <a:cubicBezTo>
                    <a:pt x="1802" y="835"/>
                    <a:pt x="1635" y="68"/>
                    <a:pt x="14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6"/>
            <p:cNvSpPr/>
            <p:nvPr/>
          </p:nvSpPr>
          <p:spPr>
            <a:xfrm>
              <a:off x="6113725" y="4097550"/>
              <a:ext cx="44225" cy="82175"/>
            </a:xfrm>
            <a:custGeom>
              <a:avLst/>
              <a:gdLst/>
              <a:ahLst/>
              <a:cxnLst/>
              <a:rect l="l" t="t" r="r" b="b"/>
              <a:pathLst>
                <a:path w="1769" h="3287" extrusionOk="0">
                  <a:moveTo>
                    <a:pt x="1401" y="0"/>
                  </a:moveTo>
                  <a:cubicBezTo>
                    <a:pt x="1301" y="0"/>
                    <a:pt x="1101" y="34"/>
                    <a:pt x="901" y="267"/>
                  </a:cubicBezTo>
                  <a:cubicBezTo>
                    <a:pt x="634" y="567"/>
                    <a:pt x="401" y="1001"/>
                    <a:pt x="267" y="1501"/>
                  </a:cubicBezTo>
                  <a:cubicBezTo>
                    <a:pt x="0" y="2535"/>
                    <a:pt x="134" y="3169"/>
                    <a:pt x="367" y="3269"/>
                  </a:cubicBezTo>
                  <a:cubicBezTo>
                    <a:pt x="399" y="3281"/>
                    <a:pt x="431" y="3286"/>
                    <a:pt x="465" y="3286"/>
                  </a:cubicBezTo>
                  <a:cubicBezTo>
                    <a:pt x="819" y="3286"/>
                    <a:pt x="1257" y="2661"/>
                    <a:pt x="1501" y="1868"/>
                  </a:cubicBezTo>
                  <a:cubicBezTo>
                    <a:pt x="1768" y="834"/>
                    <a:pt x="1601" y="67"/>
                    <a:pt x="1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6"/>
            <p:cNvSpPr/>
            <p:nvPr/>
          </p:nvSpPr>
          <p:spPr>
            <a:xfrm>
              <a:off x="5909400" y="3394375"/>
              <a:ext cx="559600" cy="1252150"/>
            </a:xfrm>
            <a:custGeom>
              <a:avLst/>
              <a:gdLst/>
              <a:ahLst/>
              <a:cxnLst/>
              <a:rect l="l" t="t" r="r" b="b"/>
              <a:pathLst>
                <a:path w="22384" h="50086" extrusionOk="0">
                  <a:moveTo>
                    <a:pt x="19330" y="1"/>
                  </a:moveTo>
                  <a:cubicBezTo>
                    <a:pt x="12747" y="1"/>
                    <a:pt x="6313" y="10477"/>
                    <a:pt x="3236" y="23124"/>
                  </a:cubicBezTo>
                  <a:cubicBezTo>
                    <a:pt x="1" y="36667"/>
                    <a:pt x="2403" y="48175"/>
                    <a:pt x="9508" y="49876"/>
                  </a:cubicBezTo>
                  <a:cubicBezTo>
                    <a:pt x="10027" y="50018"/>
                    <a:pt x="10562" y="50085"/>
                    <a:pt x="11101" y="50085"/>
                  </a:cubicBezTo>
                  <a:cubicBezTo>
                    <a:pt x="11704" y="50085"/>
                    <a:pt x="12312" y="50001"/>
                    <a:pt x="12910" y="49843"/>
                  </a:cubicBezTo>
                  <a:cubicBezTo>
                    <a:pt x="6005" y="48008"/>
                    <a:pt x="3603" y="36567"/>
                    <a:pt x="6872" y="23124"/>
                  </a:cubicBezTo>
                  <a:cubicBezTo>
                    <a:pt x="9608" y="11649"/>
                    <a:pt x="16446" y="2475"/>
                    <a:pt x="22383" y="741"/>
                  </a:cubicBezTo>
                  <a:cubicBezTo>
                    <a:pt x="21349" y="207"/>
                    <a:pt x="20916" y="174"/>
                    <a:pt x="20782" y="174"/>
                  </a:cubicBezTo>
                  <a:cubicBezTo>
                    <a:pt x="20298" y="57"/>
                    <a:pt x="19814" y="1"/>
                    <a:pt x="19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6"/>
            <p:cNvSpPr/>
            <p:nvPr/>
          </p:nvSpPr>
          <p:spPr>
            <a:xfrm>
              <a:off x="3934650" y="3449525"/>
              <a:ext cx="563775" cy="931675"/>
            </a:xfrm>
            <a:custGeom>
              <a:avLst/>
              <a:gdLst/>
              <a:ahLst/>
              <a:cxnLst/>
              <a:rect l="l" t="t" r="r" b="b"/>
              <a:pathLst>
                <a:path w="22551" h="37267" extrusionOk="0">
                  <a:moveTo>
                    <a:pt x="8206" y="1"/>
                  </a:moveTo>
                  <a:cubicBezTo>
                    <a:pt x="7839" y="1"/>
                    <a:pt x="7472" y="45"/>
                    <a:pt x="7106" y="136"/>
                  </a:cubicBezTo>
                  <a:cubicBezTo>
                    <a:pt x="1836" y="1437"/>
                    <a:pt x="1" y="10977"/>
                    <a:pt x="2436" y="21084"/>
                  </a:cubicBezTo>
                  <a:cubicBezTo>
                    <a:pt x="4658" y="30403"/>
                    <a:pt x="9448" y="37267"/>
                    <a:pt x="14326" y="37267"/>
                  </a:cubicBezTo>
                  <a:cubicBezTo>
                    <a:pt x="14721" y="37267"/>
                    <a:pt x="15117" y="37222"/>
                    <a:pt x="15512" y="37129"/>
                  </a:cubicBezTo>
                  <a:cubicBezTo>
                    <a:pt x="20782" y="35828"/>
                    <a:pt x="22550" y="27289"/>
                    <a:pt x="20149" y="17182"/>
                  </a:cubicBezTo>
                  <a:cubicBezTo>
                    <a:pt x="17884" y="7812"/>
                    <a:pt x="13080" y="1"/>
                    <a:pt x="8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6"/>
            <p:cNvSpPr/>
            <p:nvPr/>
          </p:nvSpPr>
          <p:spPr>
            <a:xfrm>
              <a:off x="3962175" y="3449575"/>
              <a:ext cx="271900" cy="154300"/>
            </a:xfrm>
            <a:custGeom>
              <a:avLst/>
              <a:gdLst/>
              <a:ahLst/>
              <a:cxnLst/>
              <a:rect l="l" t="t" r="r" b="b"/>
              <a:pathLst>
                <a:path w="10876" h="6172" extrusionOk="0">
                  <a:moveTo>
                    <a:pt x="6539" y="1"/>
                  </a:moveTo>
                  <a:lnTo>
                    <a:pt x="1" y="901"/>
                  </a:lnTo>
                  <a:lnTo>
                    <a:pt x="3236" y="6172"/>
                  </a:lnTo>
                  <a:lnTo>
                    <a:pt x="10875" y="3803"/>
                  </a:lnTo>
                  <a:lnTo>
                    <a:pt x="65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6"/>
            <p:cNvSpPr/>
            <p:nvPr/>
          </p:nvSpPr>
          <p:spPr>
            <a:xfrm>
              <a:off x="4154825" y="4295175"/>
              <a:ext cx="183475" cy="100950"/>
            </a:xfrm>
            <a:custGeom>
              <a:avLst/>
              <a:gdLst/>
              <a:ahLst/>
              <a:cxnLst/>
              <a:rect l="l" t="t" r="r" b="b"/>
              <a:pathLst>
                <a:path w="7339" h="4038" extrusionOk="0">
                  <a:moveTo>
                    <a:pt x="0" y="1"/>
                  </a:moveTo>
                  <a:lnTo>
                    <a:pt x="701" y="4037"/>
                  </a:lnTo>
                  <a:lnTo>
                    <a:pt x="6705" y="3270"/>
                  </a:lnTo>
                  <a:lnTo>
                    <a:pt x="7339" y="1102"/>
                  </a:lnTo>
                  <a:lnTo>
                    <a:pt x="0" y="1"/>
                  </a:lnTo>
                  <a:close/>
                </a:path>
              </a:pathLst>
            </a:custGeom>
            <a:solidFill>
              <a:srgbClr val="313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6"/>
            <p:cNvSpPr/>
            <p:nvPr/>
          </p:nvSpPr>
          <p:spPr>
            <a:xfrm>
              <a:off x="3678650" y="3391425"/>
              <a:ext cx="706350" cy="1166875"/>
            </a:xfrm>
            <a:custGeom>
              <a:avLst/>
              <a:gdLst/>
              <a:ahLst/>
              <a:cxnLst/>
              <a:rect l="l" t="t" r="r" b="b"/>
              <a:pathLst>
                <a:path w="28254" h="46675" extrusionOk="0">
                  <a:moveTo>
                    <a:pt x="10239" y="0"/>
                  </a:moveTo>
                  <a:cubicBezTo>
                    <a:pt x="9795" y="0"/>
                    <a:pt x="9350" y="52"/>
                    <a:pt x="8907" y="158"/>
                  </a:cubicBezTo>
                  <a:cubicBezTo>
                    <a:pt x="2335" y="1760"/>
                    <a:pt x="0" y="13735"/>
                    <a:pt x="3036" y="26344"/>
                  </a:cubicBezTo>
                  <a:cubicBezTo>
                    <a:pt x="5838" y="38044"/>
                    <a:pt x="11823" y="46675"/>
                    <a:pt x="17895" y="46675"/>
                  </a:cubicBezTo>
                  <a:cubicBezTo>
                    <a:pt x="18401" y="46675"/>
                    <a:pt x="18908" y="46615"/>
                    <a:pt x="19414" y="46492"/>
                  </a:cubicBezTo>
                  <a:cubicBezTo>
                    <a:pt x="26019" y="44924"/>
                    <a:pt x="28254" y="34183"/>
                    <a:pt x="25218" y="21574"/>
                  </a:cubicBezTo>
                  <a:cubicBezTo>
                    <a:pt x="22389" y="9758"/>
                    <a:pt x="16342" y="0"/>
                    <a:pt x="102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6"/>
            <p:cNvSpPr/>
            <p:nvPr/>
          </p:nvSpPr>
          <p:spPr>
            <a:xfrm>
              <a:off x="3712825" y="3392875"/>
              <a:ext cx="339450" cy="192650"/>
            </a:xfrm>
            <a:custGeom>
              <a:avLst/>
              <a:gdLst/>
              <a:ahLst/>
              <a:cxnLst/>
              <a:rect l="l" t="t" r="r" b="b"/>
              <a:pathLst>
                <a:path w="13578" h="7706" extrusionOk="0">
                  <a:moveTo>
                    <a:pt x="8173" y="0"/>
                  </a:moveTo>
                  <a:lnTo>
                    <a:pt x="1" y="1068"/>
                  </a:lnTo>
                  <a:lnTo>
                    <a:pt x="4070" y="7706"/>
                  </a:lnTo>
                  <a:lnTo>
                    <a:pt x="13577" y="4737"/>
                  </a:lnTo>
                  <a:lnTo>
                    <a:pt x="81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6"/>
            <p:cNvSpPr/>
            <p:nvPr/>
          </p:nvSpPr>
          <p:spPr>
            <a:xfrm>
              <a:off x="3953850" y="4451950"/>
              <a:ext cx="230175" cy="125950"/>
            </a:xfrm>
            <a:custGeom>
              <a:avLst/>
              <a:gdLst/>
              <a:ahLst/>
              <a:cxnLst/>
              <a:rect l="l" t="t" r="r" b="b"/>
              <a:pathLst>
                <a:path w="9207" h="5038" extrusionOk="0">
                  <a:moveTo>
                    <a:pt x="0" y="1"/>
                  </a:moveTo>
                  <a:lnTo>
                    <a:pt x="867" y="5038"/>
                  </a:lnTo>
                  <a:lnTo>
                    <a:pt x="8406" y="4071"/>
                  </a:lnTo>
                  <a:lnTo>
                    <a:pt x="9207" y="1335"/>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6"/>
            <p:cNvSpPr/>
            <p:nvPr/>
          </p:nvSpPr>
          <p:spPr>
            <a:xfrm>
              <a:off x="3499350" y="3369350"/>
              <a:ext cx="758900" cy="1251750"/>
            </a:xfrm>
            <a:custGeom>
              <a:avLst/>
              <a:gdLst/>
              <a:ahLst/>
              <a:cxnLst/>
              <a:rect l="l" t="t" r="r" b="b"/>
              <a:pathLst>
                <a:path w="30356" h="50070" extrusionOk="0">
                  <a:moveTo>
                    <a:pt x="10997" y="1"/>
                  </a:moveTo>
                  <a:cubicBezTo>
                    <a:pt x="10512" y="1"/>
                    <a:pt x="10026" y="57"/>
                    <a:pt x="9541" y="174"/>
                  </a:cubicBezTo>
                  <a:cubicBezTo>
                    <a:pt x="2502" y="1875"/>
                    <a:pt x="0" y="14718"/>
                    <a:pt x="3236" y="28294"/>
                  </a:cubicBezTo>
                  <a:cubicBezTo>
                    <a:pt x="6256" y="40804"/>
                    <a:pt x="12662" y="50069"/>
                    <a:pt x="19222" y="50069"/>
                  </a:cubicBezTo>
                  <a:cubicBezTo>
                    <a:pt x="19764" y="50069"/>
                    <a:pt x="20307" y="50006"/>
                    <a:pt x="20849" y="49876"/>
                  </a:cubicBezTo>
                  <a:cubicBezTo>
                    <a:pt x="27920" y="48175"/>
                    <a:pt x="30356" y="36667"/>
                    <a:pt x="27087" y="23124"/>
                  </a:cubicBezTo>
                  <a:cubicBezTo>
                    <a:pt x="24011" y="10448"/>
                    <a:pt x="17579" y="1"/>
                    <a:pt x="10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6"/>
            <p:cNvSpPr/>
            <p:nvPr/>
          </p:nvSpPr>
          <p:spPr>
            <a:xfrm>
              <a:off x="3535200" y="3370350"/>
              <a:ext cx="366125" cy="206850"/>
            </a:xfrm>
            <a:custGeom>
              <a:avLst/>
              <a:gdLst/>
              <a:ahLst/>
              <a:cxnLst/>
              <a:rect l="l" t="t" r="r" b="b"/>
              <a:pathLst>
                <a:path w="14645" h="8274" extrusionOk="0">
                  <a:moveTo>
                    <a:pt x="8807" y="1"/>
                  </a:moveTo>
                  <a:lnTo>
                    <a:pt x="1" y="1135"/>
                  </a:lnTo>
                  <a:lnTo>
                    <a:pt x="4437" y="8273"/>
                  </a:lnTo>
                  <a:lnTo>
                    <a:pt x="14645" y="5104"/>
                  </a:lnTo>
                  <a:lnTo>
                    <a:pt x="88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6"/>
            <p:cNvSpPr/>
            <p:nvPr/>
          </p:nvSpPr>
          <p:spPr>
            <a:xfrm>
              <a:off x="3795400" y="4506175"/>
              <a:ext cx="246850" cy="135125"/>
            </a:xfrm>
            <a:custGeom>
              <a:avLst/>
              <a:gdLst/>
              <a:ahLst/>
              <a:cxnLst/>
              <a:rect l="l" t="t" r="r" b="b"/>
              <a:pathLst>
                <a:path w="9874" h="5405" extrusionOk="0">
                  <a:moveTo>
                    <a:pt x="0" y="0"/>
                  </a:moveTo>
                  <a:lnTo>
                    <a:pt x="901" y="5404"/>
                  </a:lnTo>
                  <a:lnTo>
                    <a:pt x="9007" y="4403"/>
                  </a:lnTo>
                  <a:lnTo>
                    <a:pt x="9874" y="150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6"/>
            <p:cNvSpPr/>
            <p:nvPr/>
          </p:nvSpPr>
          <p:spPr>
            <a:xfrm>
              <a:off x="3296700" y="3394375"/>
              <a:ext cx="758900" cy="1251750"/>
            </a:xfrm>
            <a:custGeom>
              <a:avLst/>
              <a:gdLst/>
              <a:ahLst/>
              <a:cxnLst/>
              <a:rect l="l" t="t" r="r" b="b"/>
              <a:pathLst>
                <a:path w="30356" h="50070" extrusionOk="0">
                  <a:moveTo>
                    <a:pt x="11000" y="1"/>
                  </a:moveTo>
                  <a:cubicBezTo>
                    <a:pt x="10514" y="1"/>
                    <a:pt x="10027" y="57"/>
                    <a:pt x="9541" y="174"/>
                  </a:cubicBezTo>
                  <a:cubicBezTo>
                    <a:pt x="2502" y="1875"/>
                    <a:pt x="1" y="14718"/>
                    <a:pt x="3270" y="28294"/>
                  </a:cubicBezTo>
                  <a:cubicBezTo>
                    <a:pt x="6258" y="40804"/>
                    <a:pt x="12691" y="50069"/>
                    <a:pt x="19229" y="50069"/>
                  </a:cubicBezTo>
                  <a:cubicBezTo>
                    <a:pt x="19769" y="50069"/>
                    <a:pt x="20309" y="50006"/>
                    <a:pt x="20849" y="49876"/>
                  </a:cubicBezTo>
                  <a:cubicBezTo>
                    <a:pt x="27954" y="48175"/>
                    <a:pt x="30356" y="36667"/>
                    <a:pt x="27120" y="23124"/>
                  </a:cubicBezTo>
                  <a:cubicBezTo>
                    <a:pt x="24075" y="10477"/>
                    <a:pt x="17614" y="1"/>
                    <a:pt x="110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6"/>
            <p:cNvSpPr/>
            <p:nvPr/>
          </p:nvSpPr>
          <p:spPr>
            <a:xfrm>
              <a:off x="3385925" y="3439575"/>
              <a:ext cx="598800" cy="1162525"/>
            </a:xfrm>
            <a:custGeom>
              <a:avLst/>
              <a:gdLst/>
              <a:ahLst/>
              <a:cxnLst/>
              <a:rect l="l" t="t" r="r" b="b"/>
              <a:pathLst>
                <a:path w="23952" h="46501" extrusionOk="0">
                  <a:moveTo>
                    <a:pt x="6973" y="0"/>
                  </a:moveTo>
                  <a:cubicBezTo>
                    <a:pt x="6739" y="0"/>
                    <a:pt x="6472" y="34"/>
                    <a:pt x="6239" y="67"/>
                  </a:cubicBezTo>
                  <a:cubicBezTo>
                    <a:pt x="3937" y="634"/>
                    <a:pt x="2102" y="3369"/>
                    <a:pt x="1135" y="7672"/>
                  </a:cubicBezTo>
                  <a:cubicBezTo>
                    <a:pt x="1" y="12709"/>
                    <a:pt x="301" y="19381"/>
                    <a:pt x="1936" y="25886"/>
                  </a:cubicBezTo>
                  <a:cubicBezTo>
                    <a:pt x="5271" y="39262"/>
                    <a:pt x="11743" y="46500"/>
                    <a:pt x="16112" y="46500"/>
                  </a:cubicBezTo>
                  <a:cubicBezTo>
                    <a:pt x="16413" y="46500"/>
                    <a:pt x="16746" y="46434"/>
                    <a:pt x="17080" y="46400"/>
                  </a:cubicBezTo>
                  <a:cubicBezTo>
                    <a:pt x="23084" y="44999"/>
                    <a:pt x="23951" y="32657"/>
                    <a:pt x="21283" y="22016"/>
                  </a:cubicBezTo>
                  <a:cubicBezTo>
                    <a:pt x="17880" y="8406"/>
                    <a:pt x="11209" y="0"/>
                    <a:pt x="6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6"/>
            <p:cNvSpPr/>
            <p:nvPr/>
          </p:nvSpPr>
          <p:spPr>
            <a:xfrm>
              <a:off x="3412625" y="3421225"/>
              <a:ext cx="602125" cy="1165850"/>
            </a:xfrm>
            <a:custGeom>
              <a:avLst/>
              <a:gdLst/>
              <a:ahLst/>
              <a:cxnLst/>
              <a:rect l="l" t="t" r="r" b="b"/>
              <a:pathLst>
                <a:path w="24085" h="46634" extrusionOk="0">
                  <a:moveTo>
                    <a:pt x="6071" y="0"/>
                  </a:moveTo>
                  <a:cubicBezTo>
                    <a:pt x="5971" y="0"/>
                    <a:pt x="5838" y="0"/>
                    <a:pt x="5704" y="67"/>
                  </a:cubicBezTo>
                  <a:cubicBezTo>
                    <a:pt x="4370" y="367"/>
                    <a:pt x="2402" y="2269"/>
                    <a:pt x="1268" y="6805"/>
                  </a:cubicBezTo>
                  <a:cubicBezTo>
                    <a:pt x="0" y="12042"/>
                    <a:pt x="334" y="18947"/>
                    <a:pt x="2202" y="25752"/>
                  </a:cubicBezTo>
                  <a:cubicBezTo>
                    <a:pt x="6138" y="39996"/>
                    <a:pt x="13310" y="46634"/>
                    <a:pt x="16912" y="46634"/>
                  </a:cubicBezTo>
                  <a:cubicBezTo>
                    <a:pt x="17113" y="46634"/>
                    <a:pt x="17346" y="46634"/>
                    <a:pt x="17513" y="46601"/>
                  </a:cubicBezTo>
                  <a:cubicBezTo>
                    <a:pt x="22483" y="45566"/>
                    <a:pt x="24084" y="34058"/>
                    <a:pt x="20915" y="22450"/>
                  </a:cubicBezTo>
                  <a:cubicBezTo>
                    <a:pt x="16846" y="7506"/>
                    <a:pt x="9207" y="0"/>
                    <a:pt x="6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6"/>
            <p:cNvSpPr/>
            <p:nvPr/>
          </p:nvSpPr>
          <p:spPr>
            <a:xfrm>
              <a:off x="3654450" y="3828175"/>
              <a:ext cx="38400" cy="84250"/>
            </a:xfrm>
            <a:custGeom>
              <a:avLst/>
              <a:gdLst/>
              <a:ahLst/>
              <a:cxnLst/>
              <a:rect l="l" t="t" r="r" b="b"/>
              <a:pathLst>
                <a:path w="1536" h="3370" extrusionOk="0">
                  <a:moveTo>
                    <a:pt x="401" y="1"/>
                  </a:moveTo>
                  <a:cubicBezTo>
                    <a:pt x="334" y="1"/>
                    <a:pt x="201" y="134"/>
                    <a:pt x="134" y="468"/>
                  </a:cubicBezTo>
                  <a:cubicBezTo>
                    <a:pt x="1" y="835"/>
                    <a:pt x="1" y="1335"/>
                    <a:pt x="134" y="1835"/>
                  </a:cubicBezTo>
                  <a:cubicBezTo>
                    <a:pt x="334" y="2870"/>
                    <a:pt x="768" y="3370"/>
                    <a:pt x="1035" y="3370"/>
                  </a:cubicBezTo>
                  <a:cubicBezTo>
                    <a:pt x="1402" y="3303"/>
                    <a:pt x="1535" y="2469"/>
                    <a:pt x="1369" y="1635"/>
                  </a:cubicBezTo>
                  <a:cubicBezTo>
                    <a:pt x="1168" y="535"/>
                    <a:pt x="668" y="1"/>
                    <a:pt x="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6"/>
            <p:cNvSpPr/>
            <p:nvPr/>
          </p:nvSpPr>
          <p:spPr>
            <a:xfrm>
              <a:off x="3563550" y="3859875"/>
              <a:ext cx="38400" cy="84250"/>
            </a:xfrm>
            <a:custGeom>
              <a:avLst/>
              <a:gdLst/>
              <a:ahLst/>
              <a:cxnLst/>
              <a:rect l="l" t="t" r="r" b="b"/>
              <a:pathLst>
                <a:path w="1536" h="3370" extrusionOk="0">
                  <a:moveTo>
                    <a:pt x="435" y="0"/>
                  </a:moveTo>
                  <a:cubicBezTo>
                    <a:pt x="335" y="0"/>
                    <a:pt x="201" y="100"/>
                    <a:pt x="134" y="434"/>
                  </a:cubicBezTo>
                  <a:cubicBezTo>
                    <a:pt x="1" y="834"/>
                    <a:pt x="1" y="1335"/>
                    <a:pt x="134" y="1835"/>
                  </a:cubicBezTo>
                  <a:cubicBezTo>
                    <a:pt x="335" y="2869"/>
                    <a:pt x="802" y="3369"/>
                    <a:pt x="1035" y="3369"/>
                  </a:cubicBezTo>
                  <a:cubicBezTo>
                    <a:pt x="1369" y="3269"/>
                    <a:pt x="1535" y="2502"/>
                    <a:pt x="1369" y="1602"/>
                  </a:cubicBezTo>
                  <a:cubicBezTo>
                    <a:pt x="1168" y="534"/>
                    <a:pt x="668"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6"/>
            <p:cNvSpPr/>
            <p:nvPr/>
          </p:nvSpPr>
          <p:spPr>
            <a:xfrm>
              <a:off x="3664475" y="3736450"/>
              <a:ext cx="39200" cy="84250"/>
            </a:xfrm>
            <a:custGeom>
              <a:avLst/>
              <a:gdLst/>
              <a:ahLst/>
              <a:cxnLst/>
              <a:rect l="l" t="t" r="r" b="b"/>
              <a:pathLst>
                <a:path w="1568" h="3370" extrusionOk="0">
                  <a:moveTo>
                    <a:pt x="434" y="1"/>
                  </a:moveTo>
                  <a:cubicBezTo>
                    <a:pt x="334" y="1"/>
                    <a:pt x="234" y="134"/>
                    <a:pt x="134" y="468"/>
                  </a:cubicBezTo>
                  <a:cubicBezTo>
                    <a:pt x="0" y="834"/>
                    <a:pt x="0" y="1335"/>
                    <a:pt x="134" y="1835"/>
                  </a:cubicBezTo>
                  <a:cubicBezTo>
                    <a:pt x="334" y="2869"/>
                    <a:pt x="801" y="3370"/>
                    <a:pt x="1068" y="3370"/>
                  </a:cubicBezTo>
                  <a:cubicBezTo>
                    <a:pt x="1435" y="3336"/>
                    <a:pt x="1568" y="2502"/>
                    <a:pt x="1401" y="1635"/>
                  </a:cubicBezTo>
                  <a:cubicBezTo>
                    <a:pt x="1168" y="534"/>
                    <a:pt x="66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6"/>
            <p:cNvSpPr/>
            <p:nvPr/>
          </p:nvSpPr>
          <p:spPr>
            <a:xfrm>
              <a:off x="3584400" y="3768150"/>
              <a:ext cx="37550" cy="84250"/>
            </a:xfrm>
            <a:custGeom>
              <a:avLst/>
              <a:gdLst/>
              <a:ahLst/>
              <a:cxnLst/>
              <a:rect l="l" t="t" r="r" b="b"/>
              <a:pathLst>
                <a:path w="1502" h="3370" extrusionOk="0">
                  <a:moveTo>
                    <a:pt x="435" y="0"/>
                  </a:moveTo>
                  <a:cubicBezTo>
                    <a:pt x="334" y="0"/>
                    <a:pt x="201" y="100"/>
                    <a:pt x="134" y="434"/>
                  </a:cubicBezTo>
                  <a:cubicBezTo>
                    <a:pt x="1" y="834"/>
                    <a:pt x="1" y="1334"/>
                    <a:pt x="134" y="1835"/>
                  </a:cubicBezTo>
                  <a:cubicBezTo>
                    <a:pt x="334" y="2869"/>
                    <a:pt x="801" y="3369"/>
                    <a:pt x="1035" y="3369"/>
                  </a:cubicBezTo>
                  <a:cubicBezTo>
                    <a:pt x="1369" y="3269"/>
                    <a:pt x="1502" y="2502"/>
                    <a:pt x="1369" y="1601"/>
                  </a:cubicBezTo>
                  <a:cubicBezTo>
                    <a:pt x="1168" y="534"/>
                    <a:pt x="668"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6"/>
            <p:cNvSpPr/>
            <p:nvPr/>
          </p:nvSpPr>
          <p:spPr>
            <a:xfrm>
              <a:off x="3508525" y="3807325"/>
              <a:ext cx="38375" cy="84250"/>
            </a:xfrm>
            <a:custGeom>
              <a:avLst/>
              <a:gdLst/>
              <a:ahLst/>
              <a:cxnLst/>
              <a:rect l="l" t="t" r="r" b="b"/>
              <a:pathLst>
                <a:path w="1535" h="3370" extrusionOk="0">
                  <a:moveTo>
                    <a:pt x="401" y="1"/>
                  </a:moveTo>
                  <a:cubicBezTo>
                    <a:pt x="334" y="1"/>
                    <a:pt x="201" y="134"/>
                    <a:pt x="134" y="468"/>
                  </a:cubicBezTo>
                  <a:cubicBezTo>
                    <a:pt x="0" y="835"/>
                    <a:pt x="0" y="1335"/>
                    <a:pt x="134" y="1836"/>
                  </a:cubicBezTo>
                  <a:cubicBezTo>
                    <a:pt x="334" y="2870"/>
                    <a:pt x="768" y="3370"/>
                    <a:pt x="1034" y="3370"/>
                  </a:cubicBezTo>
                  <a:cubicBezTo>
                    <a:pt x="1401" y="3303"/>
                    <a:pt x="1535" y="2503"/>
                    <a:pt x="1368" y="1635"/>
                  </a:cubicBezTo>
                  <a:cubicBezTo>
                    <a:pt x="1168" y="535"/>
                    <a:pt x="668"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6"/>
            <p:cNvSpPr/>
            <p:nvPr/>
          </p:nvSpPr>
          <p:spPr>
            <a:xfrm>
              <a:off x="3597750" y="3668900"/>
              <a:ext cx="39225" cy="84250"/>
            </a:xfrm>
            <a:custGeom>
              <a:avLst/>
              <a:gdLst/>
              <a:ahLst/>
              <a:cxnLst/>
              <a:rect l="l" t="t" r="r" b="b"/>
              <a:pathLst>
                <a:path w="1569" h="3370" extrusionOk="0">
                  <a:moveTo>
                    <a:pt x="434" y="1"/>
                  </a:moveTo>
                  <a:cubicBezTo>
                    <a:pt x="334" y="1"/>
                    <a:pt x="234" y="134"/>
                    <a:pt x="134" y="468"/>
                  </a:cubicBezTo>
                  <a:cubicBezTo>
                    <a:pt x="1" y="835"/>
                    <a:pt x="1" y="1335"/>
                    <a:pt x="134" y="1835"/>
                  </a:cubicBezTo>
                  <a:cubicBezTo>
                    <a:pt x="334" y="2869"/>
                    <a:pt x="801" y="3370"/>
                    <a:pt x="1068" y="3370"/>
                  </a:cubicBezTo>
                  <a:cubicBezTo>
                    <a:pt x="1368" y="3336"/>
                    <a:pt x="1568" y="2502"/>
                    <a:pt x="1402" y="1602"/>
                  </a:cubicBezTo>
                  <a:cubicBezTo>
                    <a:pt x="1168" y="534"/>
                    <a:pt x="668" y="1"/>
                    <a:pt x="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6"/>
            <p:cNvSpPr/>
            <p:nvPr/>
          </p:nvSpPr>
          <p:spPr>
            <a:xfrm>
              <a:off x="3516025" y="3698100"/>
              <a:ext cx="38400" cy="84250"/>
            </a:xfrm>
            <a:custGeom>
              <a:avLst/>
              <a:gdLst/>
              <a:ahLst/>
              <a:cxnLst/>
              <a:rect l="l" t="t" r="r" b="b"/>
              <a:pathLst>
                <a:path w="1536" h="3370" extrusionOk="0">
                  <a:moveTo>
                    <a:pt x="401" y="0"/>
                  </a:moveTo>
                  <a:cubicBezTo>
                    <a:pt x="334" y="0"/>
                    <a:pt x="201" y="134"/>
                    <a:pt x="101" y="467"/>
                  </a:cubicBezTo>
                  <a:cubicBezTo>
                    <a:pt x="1" y="834"/>
                    <a:pt x="1" y="1334"/>
                    <a:pt x="101" y="1835"/>
                  </a:cubicBezTo>
                  <a:cubicBezTo>
                    <a:pt x="334" y="2869"/>
                    <a:pt x="768" y="3369"/>
                    <a:pt x="1035" y="3369"/>
                  </a:cubicBezTo>
                  <a:cubicBezTo>
                    <a:pt x="1402" y="3336"/>
                    <a:pt x="1535" y="2502"/>
                    <a:pt x="1368" y="1601"/>
                  </a:cubicBezTo>
                  <a:cubicBezTo>
                    <a:pt x="1168" y="534"/>
                    <a:pt x="668"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6"/>
            <p:cNvSpPr/>
            <p:nvPr/>
          </p:nvSpPr>
          <p:spPr>
            <a:xfrm>
              <a:off x="3537700" y="3612200"/>
              <a:ext cx="38400" cy="85075"/>
            </a:xfrm>
            <a:custGeom>
              <a:avLst/>
              <a:gdLst/>
              <a:ahLst/>
              <a:cxnLst/>
              <a:rect l="l" t="t" r="r" b="b"/>
              <a:pathLst>
                <a:path w="1536" h="3403" extrusionOk="0">
                  <a:moveTo>
                    <a:pt x="401" y="0"/>
                  </a:moveTo>
                  <a:cubicBezTo>
                    <a:pt x="334" y="0"/>
                    <a:pt x="201" y="134"/>
                    <a:pt x="134" y="467"/>
                  </a:cubicBezTo>
                  <a:cubicBezTo>
                    <a:pt x="1" y="834"/>
                    <a:pt x="1" y="1335"/>
                    <a:pt x="134" y="1835"/>
                  </a:cubicBezTo>
                  <a:cubicBezTo>
                    <a:pt x="334" y="2902"/>
                    <a:pt x="801" y="3403"/>
                    <a:pt x="1035" y="3403"/>
                  </a:cubicBezTo>
                  <a:cubicBezTo>
                    <a:pt x="1402" y="3336"/>
                    <a:pt x="1535" y="2502"/>
                    <a:pt x="1369" y="1635"/>
                  </a:cubicBezTo>
                  <a:cubicBezTo>
                    <a:pt x="1168" y="567"/>
                    <a:pt x="668"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6"/>
            <p:cNvSpPr/>
            <p:nvPr/>
          </p:nvSpPr>
          <p:spPr>
            <a:xfrm>
              <a:off x="3624450" y="3910750"/>
              <a:ext cx="38375" cy="84250"/>
            </a:xfrm>
            <a:custGeom>
              <a:avLst/>
              <a:gdLst/>
              <a:ahLst/>
              <a:cxnLst/>
              <a:rect l="l" t="t" r="r" b="b"/>
              <a:pathLst>
                <a:path w="1535" h="3370" extrusionOk="0">
                  <a:moveTo>
                    <a:pt x="400" y="0"/>
                  </a:moveTo>
                  <a:cubicBezTo>
                    <a:pt x="334" y="0"/>
                    <a:pt x="200" y="134"/>
                    <a:pt x="100" y="467"/>
                  </a:cubicBezTo>
                  <a:cubicBezTo>
                    <a:pt x="0" y="834"/>
                    <a:pt x="0" y="1334"/>
                    <a:pt x="100" y="1835"/>
                  </a:cubicBezTo>
                  <a:cubicBezTo>
                    <a:pt x="334" y="2869"/>
                    <a:pt x="767" y="3369"/>
                    <a:pt x="1034" y="3369"/>
                  </a:cubicBezTo>
                  <a:cubicBezTo>
                    <a:pt x="1368" y="3336"/>
                    <a:pt x="1534" y="2502"/>
                    <a:pt x="1368" y="1601"/>
                  </a:cubicBezTo>
                  <a:cubicBezTo>
                    <a:pt x="1168" y="534"/>
                    <a:pt x="667"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6"/>
            <p:cNvSpPr/>
            <p:nvPr/>
          </p:nvSpPr>
          <p:spPr>
            <a:xfrm>
              <a:off x="3777050" y="4286000"/>
              <a:ext cx="39225" cy="84250"/>
            </a:xfrm>
            <a:custGeom>
              <a:avLst/>
              <a:gdLst/>
              <a:ahLst/>
              <a:cxnLst/>
              <a:rect l="l" t="t" r="r" b="b"/>
              <a:pathLst>
                <a:path w="1569" h="3370" extrusionOk="0">
                  <a:moveTo>
                    <a:pt x="434" y="1"/>
                  </a:moveTo>
                  <a:cubicBezTo>
                    <a:pt x="334" y="1"/>
                    <a:pt x="234" y="134"/>
                    <a:pt x="134" y="468"/>
                  </a:cubicBezTo>
                  <a:cubicBezTo>
                    <a:pt x="0" y="835"/>
                    <a:pt x="0" y="1335"/>
                    <a:pt x="134" y="1836"/>
                  </a:cubicBezTo>
                  <a:cubicBezTo>
                    <a:pt x="334" y="2870"/>
                    <a:pt x="801" y="3370"/>
                    <a:pt x="1068" y="3370"/>
                  </a:cubicBezTo>
                  <a:cubicBezTo>
                    <a:pt x="1435" y="3337"/>
                    <a:pt x="1568" y="2503"/>
                    <a:pt x="1401" y="1602"/>
                  </a:cubicBezTo>
                  <a:cubicBezTo>
                    <a:pt x="1168" y="535"/>
                    <a:pt x="668"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6"/>
            <p:cNvSpPr/>
            <p:nvPr/>
          </p:nvSpPr>
          <p:spPr>
            <a:xfrm>
              <a:off x="3685325" y="4318525"/>
              <a:ext cx="39200" cy="84250"/>
            </a:xfrm>
            <a:custGeom>
              <a:avLst/>
              <a:gdLst/>
              <a:ahLst/>
              <a:cxnLst/>
              <a:rect l="l" t="t" r="r" b="b"/>
              <a:pathLst>
                <a:path w="1568" h="3370" extrusionOk="0">
                  <a:moveTo>
                    <a:pt x="434" y="1"/>
                  </a:moveTo>
                  <a:cubicBezTo>
                    <a:pt x="334" y="1"/>
                    <a:pt x="234" y="101"/>
                    <a:pt x="134" y="434"/>
                  </a:cubicBezTo>
                  <a:cubicBezTo>
                    <a:pt x="0" y="835"/>
                    <a:pt x="0" y="1335"/>
                    <a:pt x="134" y="1835"/>
                  </a:cubicBezTo>
                  <a:cubicBezTo>
                    <a:pt x="334" y="2870"/>
                    <a:pt x="801" y="3370"/>
                    <a:pt x="1068" y="3370"/>
                  </a:cubicBezTo>
                  <a:cubicBezTo>
                    <a:pt x="1434" y="3270"/>
                    <a:pt x="1568" y="2436"/>
                    <a:pt x="1401" y="1602"/>
                  </a:cubicBezTo>
                  <a:cubicBezTo>
                    <a:pt x="1168" y="535"/>
                    <a:pt x="66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6"/>
            <p:cNvSpPr/>
            <p:nvPr/>
          </p:nvSpPr>
          <p:spPr>
            <a:xfrm>
              <a:off x="3787900" y="4195100"/>
              <a:ext cx="38375" cy="84275"/>
            </a:xfrm>
            <a:custGeom>
              <a:avLst/>
              <a:gdLst/>
              <a:ahLst/>
              <a:cxnLst/>
              <a:rect l="l" t="t" r="r" b="b"/>
              <a:pathLst>
                <a:path w="1535" h="3371" extrusionOk="0">
                  <a:moveTo>
                    <a:pt x="400" y="1"/>
                  </a:moveTo>
                  <a:cubicBezTo>
                    <a:pt x="334" y="1"/>
                    <a:pt x="200" y="134"/>
                    <a:pt x="133" y="468"/>
                  </a:cubicBezTo>
                  <a:cubicBezTo>
                    <a:pt x="0" y="835"/>
                    <a:pt x="0" y="1335"/>
                    <a:pt x="133" y="1836"/>
                  </a:cubicBezTo>
                  <a:cubicBezTo>
                    <a:pt x="334" y="2870"/>
                    <a:pt x="801" y="3370"/>
                    <a:pt x="1034" y="3370"/>
                  </a:cubicBezTo>
                  <a:cubicBezTo>
                    <a:pt x="1401" y="3303"/>
                    <a:pt x="1534" y="2469"/>
                    <a:pt x="1368" y="1635"/>
                  </a:cubicBezTo>
                  <a:cubicBezTo>
                    <a:pt x="1168" y="535"/>
                    <a:pt x="66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6"/>
            <p:cNvSpPr/>
            <p:nvPr/>
          </p:nvSpPr>
          <p:spPr>
            <a:xfrm>
              <a:off x="3706175" y="4225125"/>
              <a:ext cx="39200" cy="85100"/>
            </a:xfrm>
            <a:custGeom>
              <a:avLst/>
              <a:gdLst/>
              <a:ahLst/>
              <a:cxnLst/>
              <a:rect l="l" t="t" r="r" b="b"/>
              <a:pathLst>
                <a:path w="1568" h="3404" extrusionOk="0">
                  <a:moveTo>
                    <a:pt x="434" y="1"/>
                  </a:moveTo>
                  <a:cubicBezTo>
                    <a:pt x="334" y="1"/>
                    <a:pt x="234" y="134"/>
                    <a:pt x="133" y="468"/>
                  </a:cubicBezTo>
                  <a:cubicBezTo>
                    <a:pt x="0" y="835"/>
                    <a:pt x="0" y="1335"/>
                    <a:pt x="133" y="1835"/>
                  </a:cubicBezTo>
                  <a:cubicBezTo>
                    <a:pt x="334" y="2903"/>
                    <a:pt x="801" y="3403"/>
                    <a:pt x="1067" y="3403"/>
                  </a:cubicBezTo>
                  <a:cubicBezTo>
                    <a:pt x="1434" y="3337"/>
                    <a:pt x="1568" y="2503"/>
                    <a:pt x="1401" y="1635"/>
                  </a:cubicBezTo>
                  <a:cubicBezTo>
                    <a:pt x="1168" y="568"/>
                    <a:pt x="66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6"/>
            <p:cNvSpPr/>
            <p:nvPr/>
          </p:nvSpPr>
          <p:spPr>
            <a:xfrm>
              <a:off x="3631100" y="4266000"/>
              <a:ext cx="39225" cy="84250"/>
            </a:xfrm>
            <a:custGeom>
              <a:avLst/>
              <a:gdLst/>
              <a:ahLst/>
              <a:cxnLst/>
              <a:rect l="l" t="t" r="r" b="b"/>
              <a:pathLst>
                <a:path w="1569" h="3370" extrusionOk="0">
                  <a:moveTo>
                    <a:pt x="435" y="0"/>
                  </a:moveTo>
                  <a:cubicBezTo>
                    <a:pt x="334" y="0"/>
                    <a:pt x="234" y="134"/>
                    <a:pt x="134" y="467"/>
                  </a:cubicBezTo>
                  <a:cubicBezTo>
                    <a:pt x="1" y="834"/>
                    <a:pt x="1" y="1335"/>
                    <a:pt x="134" y="1835"/>
                  </a:cubicBezTo>
                  <a:cubicBezTo>
                    <a:pt x="334" y="2869"/>
                    <a:pt x="801" y="3369"/>
                    <a:pt x="1068" y="3369"/>
                  </a:cubicBezTo>
                  <a:cubicBezTo>
                    <a:pt x="1435" y="3303"/>
                    <a:pt x="1569" y="2469"/>
                    <a:pt x="1402" y="1635"/>
                  </a:cubicBezTo>
                  <a:cubicBezTo>
                    <a:pt x="1168" y="534"/>
                    <a:pt x="668"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6"/>
            <p:cNvSpPr/>
            <p:nvPr/>
          </p:nvSpPr>
          <p:spPr>
            <a:xfrm>
              <a:off x="3720350" y="4127575"/>
              <a:ext cx="38375" cy="84250"/>
            </a:xfrm>
            <a:custGeom>
              <a:avLst/>
              <a:gdLst/>
              <a:ahLst/>
              <a:cxnLst/>
              <a:rect l="l" t="t" r="r" b="b"/>
              <a:pathLst>
                <a:path w="1535" h="3370" extrusionOk="0">
                  <a:moveTo>
                    <a:pt x="400" y="0"/>
                  </a:moveTo>
                  <a:cubicBezTo>
                    <a:pt x="334" y="0"/>
                    <a:pt x="200" y="133"/>
                    <a:pt x="100" y="467"/>
                  </a:cubicBezTo>
                  <a:cubicBezTo>
                    <a:pt x="0" y="834"/>
                    <a:pt x="0" y="1334"/>
                    <a:pt x="100" y="1835"/>
                  </a:cubicBezTo>
                  <a:cubicBezTo>
                    <a:pt x="334" y="2869"/>
                    <a:pt x="767" y="3369"/>
                    <a:pt x="1034" y="3369"/>
                  </a:cubicBezTo>
                  <a:cubicBezTo>
                    <a:pt x="1401" y="3302"/>
                    <a:pt x="1535" y="2502"/>
                    <a:pt x="1368" y="1601"/>
                  </a:cubicBezTo>
                  <a:cubicBezTo>
                    <a:pt x="1168" y="534"/>
                    <a:pt x="667"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6"/>
            <p:cNvSpPr/>
            <p:nvPr/>
          </p:nvSpPr>
          <p:spPr>
            <a:xfrm>
              <a:off x="3638625" y="4156750"/>
              <a:ext cx="38375" cy="84250"/>
            </a:xfrm>
            <a:custGeom>
              <a:avLst/>
              <a:gdLst/>
              <a:ahLst/>
              <a:cxnLst/>
              <a:rect l="l" t="t" r="r" b="b"/>
              <a:pathLst>
                <a:path w="1535" h="3370" extrusionOk="0">
                  <a:moveTo>
                    <a:pt x="434" y="1"/>
                  </a:moveTo>
                  <a:cubicBezTo>
                    <a:pt x="334" y="1"/>
                    <a:pt x="200" y="134"/>
                    <a:pt x="134" y="468"/>
                  </a:cubicBezTo>
                  <a:cubicBezTo>
                    <a:pt x="0" y="834"/>
                    <a:pt x="0" y="1335"/>
                    <a:pt x="134" y="1835"/>
                  </a:cubicBezTo>
                  <a:cubicBezTo>
                    <a:pt x="334" y="2869"/>
                    <a:pt x="801" y="3370"/>
                    <a:pt x="1034" y="3370"/>
                  </a:cubicBezTo>
                  <a:cubicBezTo>
                    <a:pt x="1401" y="3303"/>
                    <a:pt x="1535" y="2469"/>
                    <a:pt x="1368" y="1602"/>
                  </a:cubicBezTo>
                  <a:cubicBezTo>
                    <a:pt x="1168" y="534"/>
                    <a:pt x="66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6"/>
            <p:cNvSpPr/>
            <p:nvPr/>
          </p:nvSpPr>
          <p:spPr>
            <a:xfrm>
              <a:off x="3660300" y="4070850"/>
              <a:ext cx="39225" cy="85100"/>
            </a:xfrm>
            <a:custGeom>
              <a:avLst/>
              <a:gdLst/>
              <a:ahLst/>
              <a:cxnLst/>
              <a:rect l="l" t="t" r="r" b="b"/>
              <a:pathLst>
                <a:path w="1569" h="3404" extrusionOk="0">
                  <a:moveTo>
                    <a:pt x="434" y="1"/>
                  </a:moveTo>
                  <a:cubicBezTo>
                    <a:pt x="334" y="1"/>
                    <a:pt x="234" y="134"/>
                    <a:pt x="134" y="468"/>
                  </a:cubicBezTo>
                  <a:cubicBezTo>
                    <a:pt x="0" y="835"/>
                    <a:pt x="0" y="1335"/>
                    <a:pt x="134" y="1835"/>
                  </a:cubicBezTo>
                  <a:cubicBezTo>
                    <a:pt x="334" y="2903"/>
                    <a:pt x="801" y="3403"/>
                    <a:pt x="1068" y="3403"/>
                  </a:cubicBezTo>
                  <a:cubicBezTo>
                    <a:pt x="1368" y="3303"/>
                    <a:pt x="1568" y="2469"/>
                    <a:pt x="1401" y="1635"/>
                  </a:cubicBezTo>
                  <a:cubicBezTo>
                    <a:pt x="1168" y="568"/>
                    <a:pt x="668"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6"/>
            <p:cNvSpPr/>
            <p:nvPr/>
          </p:nvSpPr>
          <p:spPr>
            <a:xfrm>
              <a:off x="3746200" y="4369400"/>
              <a:ext cx="38375" cy="84250"/>
            </a:xfrm>
            <a:custGeom>
              <a:avLst/>
              <a:gdLst/>
              <a:ahLst/>
              <a:cxnLst/>
              <a:rect l="l" t="t" r="r" b="b"/>
              <a:pathLst>
                <a:path w="1535" h="3370" extrusionOk="0">
                  <a:moveTo>
                    <a:pt x="400" y="1"/>
                  </a:moveTo>
                  <a:cubicBezTo>
                    <a:pt x="334" y="1"/>
                    <a:pt x="200" y="134"/>
                    <a:pt x="134" y="468"/>
                  </a:cubicBezTo>
                  <a:cubicBezTo>
                    <a:pt x="0" y="835"/>
                    <a:pt x="0" y="1335"/>
                    <a:pt x="134" y="1835"/>
                  </a:cubicBezTo>
                  <a:cubicBezTo>
                    <a:pt x="334" y="2869"/>
                    <a:pt x="801" y="3370"/>
                    <a:pt x="1034" y="3370"/>
                  </a:cubicBezTo>
                  <a:cubicBezTo>
                    <a:pt x="1401" y="3303"/>
                    <a:pt x="1535" y="2469"/>
                    <a:pt x="1368" y="1602"/>
                  </a:cubicBezTo>
                  <a:cubicBezTo>
                    <a:pt x="1168" y="534"/>
                    <a:pt x="66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6"/>
            <p:cNvSpPr/>
            <p:nvPr/>
          </p:nvSpPr>
          <p:spPr>
            <a:xfrm>
              <a:off x="3585250" y="4095050"/>
              <a:ext cx="39225" cy="84250"/>
            </a:xfrm>
            <a:custGeom>
              <a:avLst/>
              <a:gdLst/>
              <a:ahLst/>
              <a:cxnLst/>
              <a:rect l="l" t="t" r="r" b="b"/>
              <a:pathLst>
                <a:path w="1569" h="3370" extrusionOk="0">
                  <a:moveTo>
                    <a:pt x="434" y="0"/>
                  </a:moveTo>
                  <a:cubicBezTo>
                    <a:pt x="334" y="0"/>
                    <a:pt x="200" y="134"/>
                    <a:pt x="134" y="467"/>
                  </a:cubicBezTo>
                  <a:cubicBezTo>
                    <a:pt x="0" y="834"/>
                    <a:pt x="0" y="1334"/>
                    <a:pt x="134" y="1835"/>
                  </a:cubicBezTo>
                  <a:cubicBezTo>
                    <a:pt x="334" y="2869"/>
                    <a:pt x="801" y="3369"/>
                    <a:pt x="1034" y="3369"/>
                  </a:cubicBezTo>
                  <a:cubicBezTo>
                    <a:pt x="1435" y="3302"/>
                    <a:pt x="1568" y="2469"/>
                    <a:pt x="1401" y="1635"/>
                  </a:cubicBezTo>
                  <a:cubicBezTo>
                    <a:pt x="1168" y="534"/>
                    <a:pt x="667"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6"/>
            <p:cNvSpPr/>
            <p:nvPr/>
          </p:nvSpPr>
          <p:spPr>
            <a:xfrm>
              <a:off x="3596075" y="4003300"/>
              <a:ext cx="38400" cy="84250"/>
            </a:xfrm>
            <a:custGeom>
              <a:avLst/>
              <a:gdLst/>
              <a:ahLst/>
              <a:cxnLst/>
              <a:rect l="l" t="t" r="r" b="b"/>
              <a:pathLst>
                <a:path w="1536" h="3370" extrusionOk="0">
                  <a:moveTo>
                    <a:pt x="401" y="1"/>
                  </a:moveTo>
                  <a:cubicBezTo>
                    <a:pt x="334" y="1"/>
                    <a:pt x="201" y="134"/>
                    <a:pt x="134" y="468"/>
                  </a:cubicBezTo>
                  <a:cubicBezTo>
                    <a:pt x="1" y="835"/>
                    <a:pt x="1" y="1335"/>
                    <a:pt x="134" y="1835"/>
                  </a:cubicBezTo>
                  <a:cubicBezTo>
                    <a:pt x="334" y="2870"/>
                    <a:pt x="768" y="3370"/>
                    <a:pt x="1035" y="3370"/>
                  </a:cubicBezTo>
                  <a:cubicBezTo>
                    <a:pt x="1402" y="3337"/>
                    <a:pt x="1535" y="2503"/>
                    <a:pt x="1369" y="1635"/>
                  </a:cubicBezTo>
                  <a:cubicBezTo>
                    <a:pt x="1168" y="535"/>
                    <a:pt x="668" y="1"/>
                    <a:pt x="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6"/>
            <p:cNvSpPr/>
            <p:nvPr/>
          </p:nvSpPr>
          <p:spPr>
            <a:xfrm>
              <a:off x="3514350" y="4035000"/>
              <a:ext cx="39225" cy="84250"/>
            </a:xfrm>
            <a:custGeom>
              <a:avLst/>
              <a:gdLst/>
              <a:ahLst/>
              <a:cxnLst/>
              <a:rect l="l" t="t" r="r" b="b"/>
              <a:pathLst>
                <a:path w="1569" h="3370" extrusionOk="0">
                  <a:moveTo>
                    <a:pt x="435" y="0"/>
                  </a:moveTo>
                  <a:cubicBezTo>
                    <a:pt x="334" y="0"/>
                    <a:pt x="234" y="100"/>
                    <a:pt x="134" y="434"/>
                  </a:cubicBezTo>
                  <a:cubicBezTo>
                    <a:pt x="1" y="834"/>
                    <a:pt x="1" y="1335"/>
                    <a:pt x="134" y="1835"/>
                  </a:cubicBezTo>
                  <a:cubicBezTo>
                    <a:pt x="334" y="2869"/>
                    <a:pt x="801" y="3369"/>
                    <a:pt x="1068" y="3369"/>
                  </a:cubicBezTo>
                  <a:cubicBezTo>
                    <a:pt x="1435" y="3269"/>
                    <a:pt x="1569" y="2435"/>
                    <a:pt x="1402" y="1602"/>
                  </a:cubicBezTo>
                  <a:cubicBezTo>
                    <a:pt x="1168" y="534"/>
                    <a:pt x="668"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6"/>
            <p:cNvSpPr/>
            <p:nvPr/>
          </p:nvSpPr>
          <p:spPr>
            <a:xfrm>
              <a:off x="3527700" y="3935750"/>
              <a:ext cx="39225" cy="84250"/>
            </a:xfrm>
            <a:custGeom>
              <a:avLst/>
              <a:gdLst/>
              <a:ahLst/>
              <a:cxnLst/>
              <a:rect l="l" t="t" r="r" b="b"/>
              <a:pathLst>
                <a:path w="1569" h="3370" extrusionOk="0">
                  <a:moveTo>
                    <a:pt x="434" y="1"/>
                  </a:moveTo>
                  <a:cubicBezTo>
                    <a:pt x="368" y="1"/>
                    <a:pt x="234" y="134"/>
                    <a:pt x="134" y="468"/>
                  </a:cubicBezTo>
                  <a:cubicBezTo>
                    <a:pt x="1" y="835"/>
                    <a:pt x="1" y="1335"/>
                    <a:pt x="134" y="1836"/>
                  </a:cubicBezTo>
                  <a:cubicBezTo>
                    <a:pt x="368" y="2870"/>
                    <a:pt x="801" y="3370"/>
                    <a:pt x="1068" y="3370"/>
                  </a:cubicBezTo>
                  <a:cubicBezTo>
                    <a:pt x="1435" y="3337"/>
                    <a:pt x="1568" y="2503"/>
                    <a:pt x="1402" y="1635"/>
                  </a:cubicBezTo>
                  <a:cubicBezTo>
                    <a:pt x="1201" y="535"/>
                    <a:pt x="701" y="1"/>
                    <a:pt x="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6"/>
            <p:cNvSpPr/>
            <p:nvPr/>
          </p:nvSpPr>
          <p:spPr>
            <a:xfrm>
              <a:off x="3468500" y="3879050"/>
              <a:ext cx="38375" cy="85100"/>
            </a:xfrm>
            <a:custGeom>
              <a:avLst/>
              <a:gdLst/>
              <a:ahLst/>
              <a:cxnLst/>
              <a:rect l="l" t="t" r="r" b="b"/>
              <a:pathLst>
                <a:path w="1535" h="3404" extrusionOk="0">
                  <a:moveTo>
                    <a:pt x="434" y="1"/>
                  </a:moveTo>
                  <a:cubicBezTo>
                    <a:pt x="334" y="1"/>
                    <a:pt x="234" y="134"/>
                    <a:pt x="134" y="468"/>
                  </a:cubicBezTo>
                  <a:cubicBezTo>
                    <a:pt x="0" y="835"/>
                    <a:pt x="0" y="1335"/>
                    <a:pt x="134" y="1835"/>
                  </a:cubicBezTo>
                  <a:cubicBezTo>
                    <a:pt x="334" y="2903"/>
                    <a:pt x="801" y="3403"/>
                    <a:pt x="1068" y="3403"/>
                  </a:cubicBezTo>
                  <a:cubicBezTo>
                    <a:pt x="1435" y="3303"/>
                    <a:pt x="1535" y="2502"/>
                    <a:pt x="1401" y="1635"/>
                  </a:cubicBezTo>
                  <a:cubicBezTo>
                    <a:pt x="1168" y="568"/>
                    <a:pt x="66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6"/>
            <p:cNvSpPr/>
            <p:nvPr/>
          </p:nvSpPr>
          <p:spPr>
            <a:xfrm>
              <a:off x="3554400" y="4177600"/>
              <a:ext cx="38375" cy="84250"/>
            </a:xfrm>
            <a:custGeom>
              <a:avLst/>
              <a:gdLst/>
              <a:ahLst/>
              <a:cxnLst/>
              <a:rect l="l" t="t" r="r" b="b"/>
              <a:pathLst>
                <a:path w="1535" h="3370" extrusionOk="0">
                  <a:moveTo>
                    <a:pt x="400" y="0"/>
                  </a:moveTo>
                  <a:cubicBezTo>
                    <a:pt x="334" y="0"/>
                    <a:pt x="200" y="134"/>
                    <a:pt x="133" y="467"/>
                  </a:cubicBezTo>
                  <a:cubicBezTo>
                    <a:pt x="0" y="834"/>
                    <a:pt x="0" y="1335"/>
                    <a:pt x="133" y="1835"/>
                  </a:cubicBezTo>
                  <a:cubicBezTo>
                    <a:pt x="334" y="2869"/>
                    <a:pt x="767" y="3370"/>
                    <a:pt x="1034" y="3370"/>
                  </a:cubicBezTo>
                  <a:cubicBezTo>
                    <a:pt x="1401" y="3336"/>
                    <a:pt x="1534" y="2502"/>
                    <a:pt x="1368" y="1602"/>
                  </a:cubicBezTo>
                  <a:cubicBezTo>
                    <a:pt x="1168" y="534"/>
                    <a:pt x="667"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6"/>
            <p:cNvSpPr/>
            <p:nvPr/>
          </p:nvSpPr>
          <p:spPr>
            <a:xfrm>
              <a:off x="3740350" y="4039175"/>
              <a:ext cx="45050" cy="82175"/>
            </a:xfrm>
            <a:custGeom>
              <a:avLst/>
              <a:gdLst/>
              <a:ahLst/>
              <a:cxnLst/>
              <a:rect l="l" t="t" r="r" b="b"/>
              <a:pathLst>
                <a:path w="1802" h="3287" extrusionOk="0">
                  <a:moveTo>
                    <a:pt x="334" y="0"/>
                  </a:moveTo>
                  <a:cubicBezTo>
                    <a:pt x="201" y="67"/>
                    <a:pt x="1" y="834"/>
                    <a:pt x="301" y="1868"/>
                  </a:cubicBezTo>
                  <a:cubicBezTo>
                    <a:pt x="545" y="2661"/>
                    <a:pt x="984" y="3286"/>
                    <a:pt x="1338" y="3286"/>
                  </a:cubicBezTo>
                  <a:cubicBezTo>
                    <a:pt x="1371" y="3286"/>
                    <a:pt x="1403" y="3281"/>
                    <a:pt x="1435" y="3269"/>
                  </a:cubicBezTo>
                  <a:cubicBezTo>
                    <a:pt x="1635" y="3169"/>
                    <a:pt x="1802" y="2535"/>
                    <a:pt x="1502" y="1501"/>
                  </a:cubicBezTo>
                  <a:cubicBezTo>
                    <a:pt x="1402" y="1001"/>
                    <a:pt x="1135" y="567"/>
                    <a:pt x="901" y="267"/>
                  </a:cubicBezTo>
                  <a:cubicBezTo>
                    <a:pt x="668" y="34"/>
                    <a:pt x="468" y="0"/>
                    <a:pt x="4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6"/>
            <p:cNvSpPr/>
            <p:nvPr/>
          </p:nvSpPr>
          <p:spPr>
            <a:xfrm>
              <a:off x="3688650" y="3962450"/>
              <a:ext cx="45050" cy="83000"/>
            </a:xfrm>
            <a:custGeom>
              <a:avLst/>
              <a:gdLst/>
              <a:ahLst/>
              <a:cxnLst/>
              <a:rect l="l" t="t" r="r" b="b"/>
              <a:pathLst>
                <a:path w="1802" h="3320" extrusionOk="0">
                  <a:moveTo>
                    <a:pt x="334" y="0"/>
                  </a:moveTo>
                  <a:cubicBezTo>
                    <a:pt x="167" y="100"/>
                    <a:pt x="1" y="834"/>
                    <a:pt x="301" y="1902"/>
                  </a:cubicBezTo>
                  <a:cubicBezTo>
                    <a:pt x="514" y="2694"/>
                    <a:pt x="950" y="3320"/>
                    <a:pt x="1329" y="3320"/>
                  </a:cubicBezTo>
                  <a:cubicBezTo>
                    <a:pt x="1348" y="3320"/>
                    <a:pt x="1367" y="3318"/>
                    <a:pt x="1385" y="3315"/>
                  </a:cubicBezTo>
                  <a:lnTo>
                    <a:pt x="1385" y="3315"/>
                  </a:lnTo>
                  <a:cubicBezTo>
                    <a:pt x="1385" y="3317"/>
                    <a:pt x="1387" y="3318"/>
                    <a:pt x="1390" y="3318"/>
                  </a:cubicBezTo>
                  <a:cubicBezTo>
                    <a:pt x="1398" y="3318"/>
                    <a:pt x="1413" y="3314"/>
                    <a:pt x="1435" y="3303"/>
                  </a:cubicBezTo>
                  <a:lnTo>
                    <a:pt x="1435" y="3303"/>
                  </a:lnTo>
                  <a:cubicBezTo>
                    <a:pt x="1418" y="3308"/>
                    <a:pt x="1402" y="3312"/>
                    <a:pt x="1385" y="3315"/>
                  </a:cubicBezTo>
                  <a:lnTo>
                    <a:pt x="1385" y="3315"/>
                  </a:lnTo>
                  <a:cubicBezTo>
                    <a:pt x="1385" y="3311"/>
                    <a:pt x="1402" y="3303"/>
                    <a:pt x="1435" y="3303"/>
                  </a:cubicBezTo>
                  <a:cubicBezTo>
                    <a:pt x="1635" y="3169"/>
                    <a:pt x="1802" y="2569"/>
                    <a:pt x="1502" y="1501"/>
                  </a:cubicBezTo>
                  <a:cubicBezTo>
                    <a:pt x="1368" y="1001"/>
                    <a:pt x="1135" y="601"/>
                    <a:pt x="868" y="301"/>
                  </a:cubicBezTo>
                  <a:cubicBezTo>
                    <a:pt x="668" y="67"/>
                    <a:pt x="468" y="0"/>
                    <a:pt x="3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6"/>
            <p:cNvSpPr/>
            <p:nvPr/>
          </p:nvSpPr>
          <p:spPr>
            <a:xfrm>
              <a:off x="3773700" y="3952450"/>
              <a:ext cx="45075" cy="82675"/>
            </a:xfrm>
            <a:custGeom>
              <a:avLst/>
              <a:gdLst/>
              <a:ahLst/>
              <a:cxnLst/>
              <a:rect l="l" t="t" r="r" b="b"/>
              <a:pathLst>
                <a:path w="1803" h="3307" extrusionOk="0">
                  <a:moveTo>
                    <a:pt x="335" y="0"/>
                  </a:moveTo>
                  <a:cubicBezTo>
                    <a:pt x="168" y="67"/>
                    <a:pt x="1" y="834"/>
                    <a:pt x="301" y="1868"/>
                  </a:cubicBezTo>
                  <a:cubicBezTo>
                    <a:pt x="588" y="2663"/>
                    <a:pt x="1056" y="3307"/>
                    <a:pt x="1388" y="3307"/>
                  </a:cubicBezTo>
                  <a:cubicBezTo>
                    <a:pt x="1404" y="3307"/>
                    <a:pt x="1420" y="3305"/>
                    <a:pt x="1435" y="3302"/>
                  </a:cubicBezTo>
                  <a:cubicBezTo>
                    <a:pt x="1635" y="3169"/>
                    <a:pt x="1802" y="2535"/>
                    <a:pt x="1502" y="1501"/>
                  </a:cubicBezTo>
                  <a:cubicBezTo>
                    <a:pt x="1402" y="1001"/>
                    <a:pt x="1135" y="567"/>
                    <a:pt x="902" y="300"/>
                  </a:cubicBezTo>
                  <a:cubicBezTo>
                    <a:pt x="668" y="33"/>
                    <a:pt x="468" y="0"/>
                    <a:pt x="4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6"/>
            <p:cNvSpPr/>
            <p:nvPr/>
          </p:nvSpPr>
          <p:spPr>
            <a:xfrm>
              <a:off x="3715325" y="3872375"/>
              <a:ext cx="45075" cy="82000"/>
            </a:xfrm>
            <a:custGeom>
              <a:avLst/>
              <a:gdLst/>
              <a:ahLst/>
              <a:cxnLst/>
              <a:rect l="l" t="t" r="r" b="b"/>
              <a:pathLst>
                <a:path w="1803" h="3280" extrusionOk="0">
                  <a:moveTo>
                    <a:pt x="368" y="1"/>
                  </a:moveTo>
                  <a:cubicBezTo>
                    <a:pt x="201" y="67"/>
                    <a:pt x="1" y="835"/>
                    <a:pt x="301" y="1869"/>
                  </a:cubicBezTo>
                  <a:cubicBezTo>
                    <a:pt x="550" y="2647"/>
                    <a:pt x="1031" y="3280"/>
                    <a:pt x="1366" y="3280"/>
                  </a:cubicBezTo>
                  <a:cubicBezTo>
                    <a:pt x="1390" y="3280"/>
                    <a:pt x="1413" y="3276"/>
                    <a:pt x="1435" y="3270"/>
                  </a:cubicBezTo>
                  <a:cubicBezTo>
                    <a:pt x="1635" y="3170"/>
                    <a:pt x="1802" y="2536"/>
                    <a:pt x="1535" y="1502"/>
                  </a:cubicBezTo>
                  <a:cubicBezTo>
                    <a:pt x="1402" y="1001"/>
                    <a:pt x="1135" y="568"/>
                    <a:pt x="902" y="268"/>
                  </a:cubicBezTo>
                  <a:cubicBezTo>
                    <a:pt x="701" y="34"/>
                    <a:pt x="468" y="1"/>
                    <a:pt x="4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6"/>
            <p:cNvSpPr/>
            <p:nvPr/>
          </p:nvSpPr>
          <p:spPr>
            <a:xfrm>
              <a:off x="3742025" y="3793150"/>
              <a:ext cx="45050" cy="82175"/>
            </a:xfrm>
            <a:custGeom>
              <a:avLst/>
              <a:gdLst/>
              <a:ahLst/>
              <a:cxnLst/>
              <a:rect l="l" t="t" r="r" b="b"/>
              <a:pathLst>
                <a:path w="1802" h="3287" extrusionOk="0">
                  <a:moveTo>
                    <a:pt x="334" y="1"/>
                  </a:moveTo>
                  <a:cubicBezTo>
                    <a:pt x="167" y="68"/>
                    <a:pt x="0" y="835"/>
                    <a:pt x="267" y="1869"/>
                  </a:cubicBezTo>
                  <a:cubicBezTo>
                    <a:pt x="542" y="2661"/>
                    <a:pt x="983" y="3287"/>
                    <a:pt x="1312" y="3287"/>
                  </a:cubicBezTo>
                  <a:cubicBezTo>
                    <a:pt x="1343" y="3287"/>
                    <a:pt x="1373" y="3281"/>
                    <a:pt x="1401" y="3270"/>
                  </a:cubicBezTo>
                  <a:cubicBezTo>
                    <a:pt x="1635" y="3170"/>
                    <a:pt x="1802" y="2536"/>
                    <a:pt x="1501" y="1502"/>
                  </a:cubicBezTo>
                  <a:cubicBezTo>
                    <a:pt x="1368" y="1002"/>
                    <a:pt x="1135" y="568"/>
                    <a:pt x="868" y="268"/>
                  </a:cubicBezTo>
                  <a:cubicBezTo>
                    <a:pt x="668" y="34"/>
                    <a:pt x="467" y="1"/>
                    <a:pt x="3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6"/>
            <p:cNvSpPr/>
            <p:nvPr/>
          </p:nvSpPr>
          <p:spPr>
            <a:xfrm>
              <a:off x="3807900" y="4097550"/>
              <a:ext cx="44225" cy="82175"/>
            </a:xfrm>
            <a:custGeom>
              <a:avLst/>
              <a:gdLst/>
              <a:ahLst/>
              <a:cxnLst/>
              <a:rect l="l" t="t" r="r" b="b"/>
              <a:pathLst>
                <a:path w="1769" h="3287" extrusionOk="0">
                  <a:moveTo>
                    <a:pt x="334" y="0"/>
                  </a:moveTo>
                  <a:cubicBezTo>
                    <a:pt x="167" y="67"/>
                    <a:pt x="1" y="834"/>
                    <a:pt x="267" y="1868"/>
                  </a:cubicBezTo>
                  <a:cubicBezTo>
                    <a:pt x="511" y="2661"/>
                    <a:pt x="950" y="3286"/>
                    <a:pt x="1304" y="3286"/>
                  </a:cubicBezTo>
                  <a:cubicBezTo>
                    <a:pt x="1337" y="3286"/>
                    <a:pt x="1370" y="3281"/>
                    <a:pt x="1402" y="3269"/>
                  </a:cubicBezTo>
                  <a:cubicBezTo>
                    <a:pt x="1602" y="3169"/>
                    <a:pt x="1769" y="2535"/>
                    <a:pt x="1502" y="1501"/>
                  </a:cubicBezTo>
                  <a:cubicBezTo>
                    <a:pt x="1368" y="1001"/>
                    <a:pt x="1101" y="567"/>
                    <a:pt x="868" y="267"/>
                  </a:cubicBezTo>
                  <a:cubicBezTo>
                    <a:pt x="668" y="34"/>
                    <a:pt x="434"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6"/>
            <p:cNvSpPr/>
            <p:nvPr/>
          </p:nvSpPr>
          <p:spPr>
            <a:xfrm>
              <a:off x="3496850" y="3394375"/>
              <a:ext cx="559600" cy="1252150"/>
            </a:xfrm>
            <a:custGeom>
              <a:avLst/>
              <a:gdLst/>
              <a:ahLst/>
              <a:cxnLst/>
              <a:rect l="l" t="t" r="r" b="b"/>
              <a:pathLst>
                <a:path w="22384" h="50086" extrusionOk="0">
                  <a:moveTo>
                    <a:pt x="3054" y="1"/>
                  </a:moveTo>
                  <a:cubicBezTo>
                    <a:pt x="2570" y="1"/>
                    <a:pt x="2086" y="57"/>
                    <a:pt x="1602" y="174"/>
                  </a:cubicBezTo>
                  <a:cubicBezTo>
                    <a:pt x="1468" y="174"/>
                    <a:pt x="1034" y="207"/>
                    <a:pt x="0" y="741"/>
                  </a:cubicBezTo>
                  <a:cubicBezTo>
                    <a:pt x="5938" y="2475"/>
                    <a:pt x="12776" y="11649"/>
                    <a:pt x="15511" y="23124"/>
                  </a:cubicBezTo>
                  <a:cubicBezTo>
                    <a:pt x="18747" y="36567"/>
                    <a:pt x="16379" y="48008"/>
                    <a:pt x="9474" y="49843"/>
                  </a:cubicBezTo>
                  <a:cubicBezTo>
                    <a:pt x="10072" y="50001"/>
                    <a:pt x="10680" y="50085"/>
                    <a:pt x="11282" y="50085"/>
                  </a:cubicBezTo>
                  <a:cubicBezTo>
                    <a:pt x="11822" y="50085"/>
                    <a:pt x="12356" y="50018"/>
                    <a:pt x="12876" y="49876"/>
                  </a:cubicBezTo>
                  <a:cubicBezTo>
                    <a:pt x="19981" y="48175"/>
                    <a:pt x="22383" y="36667"/>
                    <a:pt x="19147" y="23124"/>
                  </a:cubicBezTo>
                  <a:cubicBezTo>
                    <a:pt x="16071" y="10477"/>
                    <a:pt x="9637" y="1"/>
                    <a:pt x="30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6" name="Google Shape;1176;p46"/>
          <p:cNvSpPr/>
          <p:nvPr/>
        </p:nvSpPr>
        <p:spPr>
          <a:xfrm>
            <a:off x="4027090" y="2315566"/>
            <a:ext cx="278700" cy="278700"/>
          </a:xfrm>
          <a:prstGeom prst="ellipse">
            <a:avLst/>
          </a:prstGeom>
          <a:solidFill>
            <a:schemeClr val="lt2"/>
          </a:solidFill>
          <a:ln w="19050" cap="flat" cmpd="sng">
            <a:solidFill>
              <a:schemeClr val="accent3"/>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6"/>
          <p:cNvSpPr/>
          <p:nvPr/>
        </p:nvSpPr>
        <p:spPr>
          <a:xfrm>
            <a:off x="4390475" y="2322144"/>
            <a:ext cx="278700" cy="278700"/>
          </a:xfrm>
          <a:prstGeom prst="ellipse">
            <a:avLst/>
          </a:prstGeom>
          <a:solidFill>
            <a:schemeClr val="lt2"/>
          </a:solidFill>
          <a:ln w="19050" cap="flat" cmpd="sng">
            <a:solidFill>
              <a:schemeClr val="accent3"/>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6"/>
          <p:cNvSpPr/>
          <p:nvPr/>
        </p:nvSpPr>
        <p:spPr>
          <a:xfrm>
            <a:off x="4027090" y="2657097"/>
            <a:ext cx="278700" cy="278700"/>
          </a:xfrm>
          <a:prstGeom prst="ellipse">
            <a:avLst/>
          </a:prstGeom>
          <a:solidFill>
            <a:schemeClr val="lt2"/>
          </a:solidFill>
          <a:ln w="19050" cap="flat" cmpd="sng">
            <a:solidFill>
              <a:schemeClr val="accent3"/>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6"/>
          <p:cNvSpPr/>
          <p:nvPr/>
        </p:nvSpPr>
        <p:spPr>
          <a:xfrm>
            <a:off x="4398241" y="2661345"/>
            <a:ext cx="278700" cy="278700"/>
          </a:xfrm>
          <a:prstGeom prst="ellipse">
            <a:avLst/>
          </a:prstGeom>
          <a:solidFill>
            <a:schemeClr val="lt2"/>
          </a:solidFill>
          <a:ln w="19050" cap="flat" cmpd="sng">
            <a:solidFill>
              <a:schemeClr val="accent3"/>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80" name="Google Shape;1180;p46"/>
          <p:cNvCxnSpPr>
            <a:stCxn id="1176" idx="2"/>
            <a:endCxn id="1046" idx="3"/>
          </p:cNvCxnSpPr>
          <p:nvPr/>
        </p:nvCxnSpPr>
        <p:spPr>
          <a:xfrm rot="10800000">
            <a:off x="2236328" y="1907982"/>
            <a:ext cx="1790762" cy="546935"/>
          </a:xfrm>
          <a:prstGeom prst="curvedConnector3">
            <a:avLst>
              <a:gd name="adj1" fmla="val 50000"/>
            </a:avLst>
          </a:prstGeom>
          <a:noFill/>
          <a:ln w="19050" cap="flat" cmpd="sng">
            <a:solidFill>
              <a:schemeClr val="accent3"/>
            </a:solidFill>
            <a:prstDash val="dot"/>
            <a:round/>
            <a:headEnd type="none" w="med" len="med"/>
            <a:tailEnd type="none" w="med" len="med"/>
          </a:ln>
        </p:spPr>
      </p:cxnSp>
      <p:cxnSp>
        <p:nvCxnSpPr>
          <p:cNvPr id="1181" name="Google Shape;1181;p46"/>
          <p:cNvCxnSpPr>
            <a:stCxn id="1177" idx="6"/>
          </p:cNvCxnSpPr>
          <p:nvPr/>
        </p:nvCxnSpPr>
        <p:spPr>
          <a:xfrm flipV="1">
            <a:off x="4669175" y="1156126"/>
            <a:ext cx="1838500" cy="1305368"/>
          </a:xfrm>
          <a:prstGeom prst="curvedConnector3">
            <a:avLst>
              <a:gd name="adj1" fmla="val 50000"/>
            </a:avLst>
          </a:prstGeom>
          <a:noFill/>
          <a:ln w="19050" cap="flat" cmpd="sng">
            <a:solidFill>
              <a:schemeClr val="accent3"/>
            </a:solidFill>
            <a:prstDash val="dot"/>
            <a:round/>
            <a:headEnd type="none" w="med" len="med"/>
            <a:tailEnd type="none" w="med" len="med"/>
          </a:ln>
        </p:spPr>
      </p:cxnSp>
      <p:cxnSp>
        <p:nvCxnSpPr>
          <p:cNvPr id="1182" name="Google Shape;1182;p46"/>
          <p:cNvCxnSpPr>
            <a:stCxn id="1178" idx="2"/>
          </p:cNvCxnSpPr>
          <p:nvPr/>
        </p:nvCxnSpPr>
        <p:spPr>
          <a:xfrm rot="10800000" flipV="1">
            <a:off x="1776486" y="2796447"/>
            <a:ext cx="2250604" cy="733524"/>
          </a:xfrm>
          <a:prstGeom prst="curvedConnector3">
            <a:avLst>
              <a:gd name="adj1" fmla="val 50000"/>
            </a:avLst>
          </a:prstGeom>
          <a:noFill/>
          <a:ln w="19050" cap="flat" cmpd="sng">
            <a:solidFill>
              <a:schemeClr val="accent3"/>
            </a:solidFill>
            <a:prstDash val="dot"/>
            <a:round/>
            <a:headEnd type="none" w="med" len="med"/>
            <a:tailEnd type="none" w="med" len="med"/>
          </a:ln>
        </p:spPr>
      </p:cxnSp>
      <p:cxnSp>
        <p:nvCxnSpPr>
          <p:cNvPr id="1183" name="Google Shape;1183;p46"/>
          <p:cNvCxnSpPr/>
          <p:nvPr/>
        </p:nvCxnSpPr>
        <p:spPr>
          <a:xfrm>
            <a:off x="4823054" y="2716657"/>
            <a:ext cx="1459942" cy="860669"/>
          </a:xfrm>
          <a:prstGeom prst="curvedConnector3">
            <a:avLst>
              <a:gd name="adj1" fmla="val 50000"/>
            </a:avLst>
          </a:prstGeom>
          <a:noFill/>
          <a:ln w="19050" cap="flat" cmpd="sng">
            <a:solidFill>
              <a:schemeClr val="accent3"/>
            </a:solidFill>
            <a:prstDash val="dot"/>
            <a:round/>
            <a:headEnd type="none" w="med" len="med"/>
            <a:tailEnd type="none" w="med" len="med"/>
          </a:ln>
        </p:spPr>
      </p:cxnSp>
    </p:spTree>
    <p:extLst>
      <p:ext uri="{BB962C8B-B14F-4D97-AF65-F5344CB8AC3E}">
        <p14:creationId xmlns:p14="http://schemas.microsoft.com/office/powerpoint/2010/main" val="2166486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3" name="Google Shape;913;p42"/>
          <p:cNvSpPr txBox="1">
            <a:spLocks noGrp="1"/>
          </p:cNvSpPr>
          <p:nvPr>
            <p:ph type="subTitle" idx="5"/>
          </p:nvPr>
        </p:nvSpPr>
        <p:spPr>
          <a:xfrm>
            <a:off x="3453266" y="1790888"/>
            <a:ext cx="2568000" cy="510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sr-Cyrl-RS" dirty="0"/>
              <a:t>Генетски фактори</a:t>
            </a:r>
            <a:endParaRPr dirty="0"/>
          </a:p>
        </p:txBody>
      </p:sp>
      <p:sp>
        <p:nvSpPr>
          <p:cNvPr id="914" name="Google Shape;914;p42"/>
          <p:cNvSpPr txBox="1">
            <a:spLocks noGrp="1"/>
          </p:cNvSpPr>
          <p:nvPr>
            <p:ph type="subTitle" idx="6"/>
          </p:nvPr>
        </p:nvSpPr>
        <p:spPr>
          <a:xfrm>
            <a:off x="6457871" y="1833136"/>
            <a:ext cx="2568000" cy="510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sr-Cyrl-RS" dirty="0"/>
              <a:t>Неуролошки поремећај</a:t>
            </a:r>
            <a:endParaRPr dirty="0"/>
          </a:p>
        </p:txBody>
      </p:sp>
      <p:sp>
        <p:nvSpPr>
          <p:cNvPr id="915" name="Google Shape;915;p42"/>
          <p:cNvSpPr txBox="1">
            <a:spLocks noGrp="1"/>
          </p:cNvSpPr>
          <p:nvPr>
            <p:ph type="title"/>
          </p:nvPr>
        </p:nvSpPr>
        <p:spPr>
          <a:xfrm>
            <a:off x="720000" y="445025"/>
            <a:ext cx="7704000" cy="66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sr-Cyrl-RS" dirty="0"/>
              <a:t>Патофизиологија апнеје</a:t>
            </a:r>
            <a:endParaRPr dirty="0"/>
          </a:p>
        </p:txBody>
      </p:sp>
      <p:sp>
        <p:nvSpPr>
          <p:cNvPr id="916" name="Google Shape;916;p42"/>
          <p:cNvSpPr txBox="1">
            <a:spLocks noGrp="1"/>
          </p:cNvSpPr>
          <p:nvPr>
            <p:ph type="subTitle" idx="2"/>
          </p:nvPr>
        </p:nvSpPr>
        <p:spPr>
          <a:xfrm>
            <a:off x="128503" y="2479238"/>
            <a:ext cx="3134107" cy="817200"/>
          </a:xfrm>
          <a:prstGeom prst="rect">
            <a:avLst/>
          </a:prstGeom>
        </p:spPr>
        <p:txBody>
          <a:bodyPr spcFirstLastPara="1" wrap="square" lIns="91425" tIns="91425" rIns="91425" bIns="91425" anchor="t" anchorCtr="0">
            <a:noAutofit/>
          </a:bodyPr>
          <a:lstStyle/>
          <a:p>
            <a:pPr marL="0" lvl="0" indent="0"/>
            <a:r>
              <a:rPr lang="sr-Cyrl-RS" sz="1200" dirty="0"/>
              <a:t>Апнеја у сну настаје када дође до привременог прекида дисања током сна. Најчешћи узрок је опструкција горњих дисајних путева, која се јавља због опуштања мишића током сна, што доводи до блокаде. Ово доводи до смањења нивоа кисеоника у крви.</a:t>
            </a:r>
            <a:endParaRPr sz="1200" dirty="0"/>
          </a:p>
        </p:txBody>
      </p:sp>
      <p:sp>
        <p:nvSpPr>
          <p:cNvPr id="917" name="Google Shape;917;p42"/>
          <p:cNvSpPr txBox="1">
            <a:spLocks noGrp="1"/>
          </p:cNvSpPr>
          <p:nvPr>
            <p:ph type="subTitle" idx="3"/>
          </p:nvPr>
        </p:nvSpPr>
        <p:spPr>
          <a:xfrm>
            <a:off x="3288000" y="2574551"/>
            <a:ext cx="2568000" cy="817200"/>
          </a:xfrm>
          <a:prstGeom prst="rect">
            <a:avLst/>
          </a:prstGeom>
        </p:spPr>
        <p:txBody>
          <a:bodyPr spcFirstLastPara="1" wrap="square" lIns="91425" tIns="91425" rIns="91425" bIns="91425" anchor="t" anchorCtr="0">
            <a:noAutofit/>
          </a:bodyPr>
          <a:lstStyle/>
          <a:p>
            <a:pPr marL="0" lvl="0" indent="0"/>
            <a:r>
              <a:rPr lang="ru-RU" dirty="0"/>
              <a:t>Генетски и анатомски фактори као што су увећани тонзили или велика крајника такође повећавају ризик.</a:t>
            </a:r>
            <a:endParaRPr dirty="0"/>
          </a:p>
        </p:txBody>
      </p:sp>
      <p:sp>
        <p:nvSpPr>
          <p:cNvPr id="918" name="Google Shape;918;p42"/>
          <p:cNvSpPr txBox="1">
            <a:spLocks noGrp="1"/>
          </p:cNvSpPr>
          <p:nvPr>
            <p:ph type="subTitle" idx="4"/>
          </p:nvPr>
        </p:nvSpPr>
        <p:spPr>
          <a:xfrm>
            <a:off x="6343572" y="2454938"/>
            <a:ext cx="2568000" cy="817200"/>
          </a:xfrm>
          <a:prstGeom prst="rect">
            <a:avLst/>
          </a:prstGeom>
        </p:spPr>
        <p:txBody>
          <a:bodyPr spcFirstLastPara="1" wrap="square" lIns="91425" tIns="91425" rIns="91425" bIns="91425" anchor="t" anchorCtr="0">
            <a:noAutofit/>
          </a:bodyPr>
          <a:lstStyle/>
          <a:p>
            <a:pPr marL="0" lvl="0" indent="0"/>
            <a:r>
              <a:rPr lang="ru-RU" dirty="0"/>
              <a:t>У неким случајевима, узрок може бити и неуролошки поремећај, када мозак не шаље сигнале за дисање, што се назива централна апнеја.</a:t>
            </a:r>
            <a:endParaRPr dirty="0"/>
          </a:p>
        </p:txBody>
      </p:sp>
      <p:sp>
        <p:nvSpPr>
          <p:cNvPr id="922" name="Google Shape;922;p42"/>
          <p:cNvSpPr/>
          <p:nvPr/>
        </p:nvSpPr>
        <p:spPr>
          <a:xfrm>
            <a:off x="7971998" y="1163986"/>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2"/>
          <p:cNvSpPr/>
          <p:nvPr/>
        </p:nvSpPr>
        <p:spPr>
          <a:xfrm>
            <a:off x="1100982" y="714028"/>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2"/>
          <p:cNvSpPr/>
          <p:nvPr/>
        </p:nvSpPr>
        <p:spPr>
          <a:xfrm>
            <a:off x="8054519" y="4178600"/>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Subtitle 1"/>
          <p:cNvSpPr>
            <a:spLocks noGrp="1"/>
          </p:cNvSpPr>
          <p:nvPr>
            <p:ph type="subTitle" idx="1"/>
          </p:nvPr>
        </p:nvSpPr>
        <p:spPr>
          <a:xfrm>
            <a:off x="694610" y="1736075"/>
            <a:ext cx="2568000" cy="510900"/>
          </a:xfrm>
        </p:spPr>
        <p:txBody>
          <a:bodyPr/>
          <a:lstStyle/>
          <a:p>
            <a:r>
              <a:rPr lang="sr-Cyrl-RS" dirty="0"/>
              <a:t>Опструктивне промене</a:t>
            </a:r>
            <a:endParaRPr lang="en-US" dirty="0"/>
          </a:p>
        </p:txBody>
      </p:sp>
      <p:pic>
        <p:nvPicPr>
          <p:cNvPr id="3" name="Picture 2"/>
          <p:cNvPicPr>
            <a:picLocks noChangeAspect="1"/>
          </p:cNvPicPr>
          <p:nvPr/>
        </p:nvPicPr>
        <p:blipFill>
          <a:blip r:embed="rId3"/>
          <a:stretch>
            <a:fillRect/>
          </a:stretch>
        </p:blipFill>
        <p:spPr>
          <a:xfrm rot="935074">
            <a:off x="340289" y="1597541"/>
            <a:ext cx="745866" cy="645213"/>
          </a:xfrm>
          <a:prstGeom prst="rect">
            <a:avLst/>
          </a:prstGeom>
        </p:spPr>
      </p:pic>
      <p:pic>
        <p:nvPicPr>
          <p:cNvPr id="4" name="Picture 3"/>
          <p:cNvPicPr>
            <a:picLocks noChangeAspect="1"/>
          </p:cNvPicPr>
          <p:nvPr/>
        </p:nvPicPr>
        <p:blipFill>
          <a:blip r:embed="rId4"/>
          <a:stretch>
            <a:fillRect/>
          </a:stretch>
        </p:blipFill>
        <p:spPr>
          <a:xfrm>
            <a:off x="3140948" y="1504848"/>
            <a:ext cx="902286" cy="829128"/>
          </a:xfrm>
          <a:prstGeom prst="rect">
            <a:avLst/>
          </a:prstGeom>
        </p:spPr>
      </p:pic>
      <p:pic>
        <p:nvPicPr>
          <p:cNvPr id="5" name="Picture 4"/>
          <p:cNvPicPr>
            <a:picLocks noChangeAspect="1"/>
          </p:cNvPicPr>
          <p:nvPr/>
        </p:nvPicPr>
        <p:blipFill>
          <a:blip r:embed="rId5"/>
          <a:stretch>
            <a:fillRect/>
          </a:stretch>
        </p:blipFill>
        <p:spPr>
          <a:xfrm>
            <a:off x="6006728" y="1472660"/>
            <a:ext cx="902286" cy="8291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15"/>
                                        </p:tgtEl>
                                        <p:attrNameLst>
                                          <p:attrName>style.visibility</p:attrName>
                                        </p:attrNameLst>
                                      </p:cBhvr>
                                      <p:to>
                                        <p:strVal val="visible"/>
                                      </p:to>
                                    </p:set>
                                    <p:anim calcmode="lin" valueType="num">
                                      <p:cBhvr>
                                        <p:cTn id="7" dur="1000" fill="hold"/>
                                        <p:tgtEl>
                                          <p:spTgt spid="915"/>
                                        </p:tgtEl>
                                        <p:attrNameLst>
                                          <p:attrName>ppt_w</p:attrName>
                                        </p:attrNameLst>
                                      </p:cBhvr>
                                      <p:tavLst>
                                        <p:tav tm="0">
                                          <p:val>
                                            <p:fltVal val="0"/>
                                          </p:val>
                                        </p:tav>
                                        <p:tav tm="100000">
                                          <p:val>
                                            <p:strVal val="#ppt_w"/>
                                          </p:val>
                                        </p:tav>
                                      </p:tavLst>
                                    </p:anim>
                                    <p:anim calcmode="lin" valueType="num">
                                      <p:cBhvr>
                                        <p:cTn id="8" dur="1000" fill="hold"/>
                                        <p:tgtEl>
                                          <p:spTgt spid="915"/>
                                        </p:tgtEl>
                                        <p:attrNameLst>
                                          <p:attrName>ppt_h</p:attrName>
                                        </p:attrNameLst>
                                      </p:cBhvr>
                                      <p:tavLst>
                                        <p:tav tm="0">
                                          <p:val>
                                            <p:fltVal val="0"/>
                                          </p:val>
                                        </p:tav>
                                        <p:tav tm="100000">
                                          <p:val>
                                            <p:strVal val="#ppt_h"/>
                                          </p:val>
                                        </p:tav>
                                      </p:tavLst>
                                    </p:anim>
                                    <p:anim calcmode="lin" valueType="num">
                                      <p:cBhvr>
                                        <p:cTn id="9" dur="1000" fill="hold"/>
                                        <p:tgtEl>
                                          <p:spTgt spid="915"/>
                                        </p:tgtEl>
                                        <p:attrNameLst>
                                          <p:attrName>style.rotation</p:attrName>
                                        </p:attrNameLst>
                                      </p:cBhvr>
                                      <p:tavLst>
                                        <p:tav tm="0">
                                          <p:val>
                                            <p:fltVal val="90"/>
                                          </p:val>
                                        </p:tav>
                                        <p:tav tm="100000">
                                          <p:val>
                                            <p:fltVal val="0"/>
                                          </p:val>
                                        </p:tav>
                                      </p:tavLst>
                                    </p:anim>
                                    <p:animEffect transition="in" filter="fade">
                                      <p:cBhvr>
                                        <p:cTn id="10" dur="1000"/>
                                        <p:tgtEl>
                                          <p:spTgt spid="91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p:cTn id="15"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916">
                                            <p:txEl>
                                              <p:pRg st="0" end="0"/>
                                            </p:txEl>
                                          </p:spTgt>
                                        </p:tgtEl>
                                        <p:attrNameLst>
                                          <p:attrName>style.visibility</p:attrName>
                                        </p:attrNameLst>
                                      </p:cBhvr>
                                      <p:to>
                                        <p:strVal val="visible"/>
                                      </p:to>
                                    </p:set>
                                    <p:anim calcmode="lin" valueType="num">
                                      <p:cBhvr>
                                        <p:cTn id="23" dur="1000" fill="hold"/>
                                        <p:tgtEl>
                                          <p:spTgt spid="916">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916">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916">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91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913">
                                            <p:txEl>
                                              <p:pRg st="0" end="0"/>
                                            </p:txEl>
                                          </p:spTgt>
                                        </p:tgtEl>
                                        <p:attrNameLst>
                                          <p:attrName>style.visibility</p:attrName>
                                        </p:attrNameLst>
                                      </p:cBhvr>
                                      <p:to>
                                        <p:strVal val="visible"/>
                                      </p:to>
                                    </p:set>
                                    <p:anim calcmode="lin" valueType="num">
                                      <p:cBhvr>
                                        <p:cTn id="31" dur="1000" fill="hold"/>
                                        <p:tgtEl>
                                          <p:spTgt spid="913">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913">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913">
                                            <p:txEl>
                                              <p:pRg st="0" end="0"/>
                                            </p:txEl>
                                          </p:spTgt>
                                        </p:tgtEl>
                                        <p:attrNameLst>
                                          <p:attrName>style.rotation</p:attrName>
                                        </p:attrNameLst>
                                      </p:cBhvr>
                                      <p:tavLst>
                                        <p:tav tm="0">
                                          <p:val>
                                            <p:fltVal val="90"/>
                                          </p:val>
                                        </p:tav>
                                        <p:tav tm="100000">
                                          <p:val>
                                            <p:fltVal val="0"/>
                                          </p:val>
                                        </p:tav>
                                      </p:tavLst>
                                    </p:anim>
                                    <p:animEffect transition="in" filter="fade">
                                      <p:cBhvr>
                                        <p:cTn id="34" dur="1000"/>
                                        <p:tgtEl>
                                          <p:spTgt spid="91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917">
                                            <p:txEl>
                                              <p:pRg st="0" end="0"/>
                                            </p:txEl>
                                          </p:spTgt>
                                        </p:tgtEl>
                                        <p:attrNameLst>
                                          <p:attrName>style.visibility</p:attrName>
                                        </p:attrNameLst>
                                      </p:cBhvr>
                                      <p:to>
                                        <p:strVal val="visible"/>
                                      </p:to>
                                    </p:set>
                                    <p:anim calcmode="lin" valueType="num">
                                      <p:cBhvr>
                                        <p:cTn id="39" dur="1000" fill="hold"/>
                                        <p:tgtEl>
                                          <p:spTgt spid="917">
                                            <p:txEl>
                                              <p:pRg st="0" end="0"/>
                                            </p:txEl>
                                          </p:spTgt>
                                        </p:tgtEl>
                                        <p:attrNameLst>
                                          <p:attrName>ppt_w</p:attrName>
                                        </p:attrNameLst>
                                      </p:cBhvr>
                                      <p:tavLst>
                                        <p:tav tm="0">
                                          <p:val>
                                            <p:fltVal val="0"/>
                                          </p:val>
                                        </p:tav>
                                        <p:tav tm="100000">
                                          <p:val>
                                            <p:strVal val="#ppt_w"/>
                                          </p:val>
                                        </p:tav>
                                      </p:tavLst>
                                    </p:anim>
                                    <p:anim calcmode="lin" valueType="num">
                                      <p:cBhvr>
                                        <p:cTn id="40" dur="1000" fill="hold"/>
                                        <p:tgtEl>
                                          <p:spTgt spid="917">
                                            <p:txEl>
                                              <p:pRg st="0" end="0"/>
                                            </p:txEl>
                                          </p:spTgt>
                                        </p:tgtEl>
                                        <p:attrNameLst>
                                          <p:attrName>ppt_h</p:attrName>
                                        </p:attrNameLst>
                                      </p:cBhvr>
                                      <p:tavLst>
                                        <p:tav tm="0">
                                          <p:val>
                                            <p:fltVal val="0"/>
                                          </p:val>
                                        </p:tav>
                                        <p:tav tm="100000">
                                          <p:val>
                                            <p:strVal val="#ppt_h"/>
                                          </p:val>
                                        </p:tav>
                                      </p:tavLst>
                                    </p:anim>
                                    <p:anim calcmode="lin" valueType="num">
                                      <p:cBhvr>
                                        <p:cTn id="41" dur="1000" fill="hold"/>
                                        <p:tgtEl>
                                          <p:spTgt spid="917">
                                            <p:txEl>
                                              <p:pRg st="0" end="0"/>
                                            </p:txEl>
                                          </p:spTgt>
                                        </p:tgtEl>
                                        <p:attrNameLst>
                                          <p:attrName>style.rotation</p:attrName>
                                        </p:attrNameLst>
                                      </p:cBhvr>
                                      <p:tavLst>
                                        <p:tav tm="0">
                                          <p:val>
                                            <p:fltVal val="90"/>
                                          </p:val>
                                        </p:tav>
                                        <p:tav tm="100000">
                                          <p:val>
                                            <p:fltVal val="0"/>
                                          </p:val>
                                        </p:tav>
                                      </p:tavLst>
                                    </p:anim>
                                    <p:animEffect transition="in" filter="fade">
                                      <p:cBhvr>
                                        <p:cTn id="42" dur="1000"/>
                                        <p:tgtEl>
                                          <p:spTgt spid="91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914">
                                            <p:txEl>
                                              <p:pRg st="0" end="0"/>
                                            </p:txEl>
                                          </p:spTgt>
                                        </p:tgtEl>
                                        <p:attrNameLst>
                                          <p:attrName>style.visibility</p:attrName>
                                        </p:attrNameLst>
                                      </p:cBhvr>
                                      <p:to>
                                        <p:strVal val="visible"/>
                                      </p:to>
                                    </p:set>
                                    <p:anim calcmode="lin" valueType="num">
                                      <p:cBhvr>
                                        <p:cTn id="47" dur="1000" fill="hold"/>
                                        <p:tgtEl>
                                          <p:spTgt spid="914">
                                            <p:txEl>
                                              <p:pRg st="0" end="0"/>
                                            </p:txEl>
                                          </p:spTgt>
                                        </p:tgtEl>
                                        <p:attrNameLst>
                                          <p:attrName>ppt_w</p:attrName>
                                        </p:attrNameLst>
                                      </p:cBhvr>
                                      <p:tavLst>
                                        <p:tav tm="0">
                                          <p:val>
                                            <p:fltVal val="0"/>
                                          </p:val>
                                        </p:tav>
                                        <p:tav tm="100000">
                                          <p:val>
                                            <p:strVal val="#ppt_w"/>
                                          </p:val>
                                        </p:tav>
                                      </p:tavLst>
                                    </p:anim>
                                    <p:anim calcmode="lin" valueType="num">
                                      <p:cBhvr>
                                        <p:cTn id="48" dur="1000" fill="hold"/>
                                        <p:tgtEl>
                                          <p:spTgt spid="914">
                                            <p:txEl>
                                              <p:pRg st="0" end="0"/>
                                            </p:txEl>
                                          </p:spTgt>
                                        </p:tgtEl>
                                        <p:attrNameLst>
                                          <p:attrName>ppt_h</p:attrName>
                                        </p:attrNameLst>
                                      </p:cBhvr>
                                      <p:tavLst>
                                        <p:tav tm="0">
                                          <p:val>
                                            <p:fltVal val="0"/>
                                          </p:val>
                                        </p:tav>
                                        <p:tav tm="100000">
                                          <p:val>
                                            <p:strVal val="#ppt_h"/>
                                          </p:val>
                                        </p:tav>
                                      </p:tavLst>
                                    </p:anim>
                                    <p:anim calcmode="lin" valueType="num">
                                      <p:cBhvr>
                                        <p:cTn id="49" dur="1000" fill="hold"/>
                                        <p:tgtEl>
                                          <p:spTgt spid="914">
                                            <p:txEl>
                                              <p:pRg st="0" end="0"/>
                                            </p:txEl>
                                          </p:spTgt>
                                        </p:tgtEl>
                                        <p:attrNameLst>
                                          <p:attrName>style.rotation</p:attrName>
                                        </p:attrNameLst>
                                      </p:cBhvr>
                                      <p:tavLst>
                                        <p:tav tm="0">
                                          <p:val>
                                            <p:fltVal val="90"/>
                                          </p:val>
                                        </p:tav>
                                        <p:tav tm="100000">
                                          <p:val>
                                            <p:fltVal val="0"/>
                                          </p:val>
                                        </p:tav>
                                      </p:tavLst>
                                    </p:anim>
                                    <p:animEffect transition="in" filter="fade">
                                      <p:cBhvr>
                                        <p:cTn id="50" dur="1000"/>
                                        <p:tgtEl>
                                          <p:spTgt spid="914">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918">
                                            <p:txEl>
                                              <p:pRg st="0" end="0"/>
                                            </p:txEl>
                                          </p:spTgt>
                                        </p:tgtEl>
                                        <p:attrNameLst>
                                          <p:attrName>style.visibility</p:attrName>
                                        </p:attrNameLst>
                                      </p:cBhvr>
                                      <p:to>
                                        <p:strVal val="visible"/>
                                      </p:to>
                                    </p:set>
                                    <p:anim calcmode="lin" valueType="num">
                                      <p:cBhvr>
                                        <p:cTn id="55" dur="1000" fill="hold"/>
                                        <p:tgtEl>
                                          <p:spTgt spid="918">
                                            <p:txEl>
                                              <p:pRg st="0" end="0"/>
                                            </p:txEl>
                                          </p:spTgt>
                                        </p:tgtEl>
                                        <p:attrNameLst>
                                          <p:attrName>ppt_w</p:attrName>
                                        </p:attrNameLst>
                                      </p:cBhvr>
                                      <p:tavLst>
                                        <p:tav tm="0">
                                          <p:val>
                                            <p:fltVal val="0"/>
                                          </p:val>
                                        </p:tav>
                                        <p:tav tm="100000">
                                          <p:val>
                                            <p:strVal val="#ppt_w"/>
                                          </p:val>
                                        </p:tav>
                                      </p:tavLst>
                                    </p:anim>
                                    <p:anim calcmode="lin" valueType="num">
                                      <p:cBhvr>
                                        <p:cTn id="56" dur="1000" fill="hold"/>
                                        <p:tgtEl>
                                          <p:spTgt spid="918">
                                            <p:txEl>
                                              <p:pRg st="0" end="0"/>
                                            </p:txEl>
                                          </p:spTgt>
                                        </p:tgtEl>
                                        <p:attrNameLst>
                                          <p:attrName>ppt_h</p:attrName>
                                        </p:attrNameLst>
                                      </p:cBhvr>
                                      <p:tavLst>
                                        <p:tav tm="0">
                                          <p:val>
                                            <p:fltVal val="0"/>
                                          </p:val>
                                        </p:tav>
                                        <p:tav tm="100000">
                                          <p:val>
                                            <p:strVal val="#ppt_h"/>
                                          </p:val>
                                        </p:tav>
                                      </p:tavLst>
                                    </p:anim>
                                    <p:anim calcmode="lin" valueType="num">
                                      <p:cBhvr>
                                        <p:cTn id="57" dur="1000" fill="hold"/>
                                        <p:tgtEl>
                                          <p:spTgt spid="918">
                                            <p:txEl>
                                              <p:pRg st="0" end="0"/>
                                            </p:txEl>
                                          </p:spTgt>
                                        </p:tgtEl>
                                        <p:attrNameLst>
                                          <p:attrName>style.rotation</p:attrName>
                                        </p:attrNameLst>
                                      </p:cBhvr>
                                      <p:tavLst>
                                        <p:tav tm="0">
                                          <p:val>
                                            <p:fltVal val="90"/>
                                          </p:val>
                                        </p:tav>
                                        <p:tav tm="100000">
                                          <p:val>
                                            <p:fltVal val="0"/>
                                          </p:val>
                                        </p:tav>
                                      </p:tavLst>
                                    </p:anim>
                                    <p:animEffect transition="in" filter="fade">
                                      <p:cBhvr>
                                        <p:cTn id="58" dur="1000"/>
                                        <p:tgtEl>
                                          <p:spTgt spid="9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5" name="Google Shape;915;p42"/>
          <p:cNvSpPr txBox="1">
            <a:spLocks noGrp="1"/>
          </p:cNvSpPr>
          <p:nvPr>
            <p:ph type="title"/>
          </p:nvPr>
        </p:nvSpPr>
        <p:spPr>
          <a:xfrm>
            <a:off x="709609" y="174565"/>
            <a:ext cx="7704000" cy="664500"/>
          </a:xfrm>
          <a:prstGeom prst="rect">
            <a:avLst/>
          </a:prstGeom>
        </p:spPr>
        <p:txBody>
          <a:bodyPr spcFirstLastPara="1" wrap="square" lIns="91425" tIns="91425" rIns="91425" bIns="91425" anchor="t" anchorCtr="0">
            <a:noAutofit/>
          </a:bodyPr>
          <a:lstStyle/>
          <a:p>
            <a:pPr lvl="0" algn="ctr"/>
            <a:r>
              <a:rPr lang="ru-RU" dirty="0"/>
              <a:t>Симптоми и знаци</a:t>
            </a:r>
            <a:endParaRPr dirty="0"/>
          </a:p>
        </p:txBody>
      </p:sp>
      <p:sp>
        <p:nvSpPr>
          <p:cNvPr id="922" name="Google Shape;922;p42"/>
          <p:cNvSpPr/>
          <p:nvPr/>
        </p:nvSpPr>
        <p:spPr>
          <a:xfrm>
            <a:off x="7971998" y="1163986"/>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2"/>
          <p:cNvSpPr/>
          <p:nvPr/>
        </p:nvSpPr>
        <p:spPr>
          <a:xfrm>
            <a:off x="1100982" y="714028"/>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2"/>
          <p:cNvSpPr/>
          <p:nvPr/>
        </p:nvSpPr>
        <p:spPr>
          <a:xfrm>
            <a:off x="8054519" y="4178600"/>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 name="Table 7"/>
          <p:cNvGraphicFramePr>
            <a:graphicFrameLocks noGrp="1"/>
          </p:cNvGraphicFramePr>
          <p:nvPr>
            <p:extLst>
              <p:ext uri="{D42A27DB-BD31-4B8C-83A1-F6EECF244321}">
                <p14:modId xmlns:p14="http://schemas.microsoft.com/office/powerpoint/2010/main" val="1225930499"/>
              </p:ext>
            </p:extLst>
          </p:nvPr>
        </p:nvGraphicFramePr>
        <p:xfrm>
          <a:off x="1096759" y="947372"/>
          <a:ext cx="7220560" cy="3499608"/>
        </p:xfrm>
        <a:graphic>
          <a:graphicData uri="http://schemas.openxmlformats.org/drawingml/2006/table">
            <a:tbl>
              <a:tblPr>
                <a:tableStyleId>{9DCAF9ED-07DC-4A11-8D7F-57B35C25682E}</a:tableStyleId>
              </a:tblPr>
              <a:tblGrid>
                <a:gridCol w="3610280">
                  <a:extLst>
                    <a:ext uri="{9D8B030D-6E8A-4147-A177-3AD203B41FA5}">
                      <a16:colId xmlns:a16="http://schemas.microsoft.com/office/drawing/2014/main" val="3798281858"/>
                    </a:ext>
                  </a:extLst>
                </a:gridCol>
                <a:gridCol w="3610280">
                  <a:extLst>
                    <a:ext uri="{9D8B030D-6E8A-4147-A177-3AD203B41FA5}">
                      <a16:colId xmlns:a16="http://schemas.microsoft.com/office/drawing/2014/main" val="3270033219"/>
                    </a:ext>
                  </a:extLst>
                </a:gridCol>
              </a:tblGrid>
              <a:tr h="266278">
                <a:tc>
                  <a:txBody>
                    <a:bodyPr/>
                    <a:lstStyle/>
                    <a:p>
                      <a:r>
                        <a:rPr lang="sr-Cyrl-RS" sz="1200" b="0" dirty="0">
                          <a:latin typeface="Montserrat" panose="020B0604020202020204" charset="0"/>
                        </a:rPr>
                        <a:t>Симптоми и знаци</a:t>
                      </a:r>
                    </a:p>
                  </a:txBody>
                  <a:tcPr marL="81991" marR="81991" marT="40996" marB="40996" anchor="ctr"/>
                </a:tc>
                <a:tc>
                  <a:txBody>
                    <a:bodyPr/>
                    <a:lstStyle/>
                    <a:p>
                      <a:r>
                        <a:rPr lang="sr-Cyrl-RS" sz="1200" b="0" dirty="0">
                          <a:latin typeface="Montserrat" panose="020B0604020202020204" charset="0"/>
                        </a:rPr>
                        <a:t>Опис</a:t>
                      </a:r>
                    </a:p>
                  </a:txBody>
                  <a:tcPr marL="81991" marR="81991" marT="40996" marB="40996" anchor="ctr"/>
                </a:tc>
                <a:extLst>
                  <a:ext uri="{0D108BD9-81ED-4DB2-BD59-A6C34878D82A}">
                    <a16:rowId xmlns:a16="http://schemas.microsoft.com/office/drawing/2014/main" val="3976861405"/>
                  </a:ext>
                </a:extLst>
              </a:tr>
              <a:tr h="450129">
                <a:tc>
                  <a:txBody>
                    <a:bodyPr/>
                    <a:lstStyle/>
                    <a:p>
                      <a:r>
                        <a:rPr lang="sr-Cyrl-RS" sz="1200" dirty="0">
                          <a:latin typeface="Montserrat" panose="020B0604020202020204" charset="0"/>
                        </a:rPr>
                        <a:t>Гласно хркање</a:t>
                      </a:r>
                    </a:p>
                  </a:txBody>
                  <a:tcPr marL="81991" marR="81991" marT="40996" marB="40996" anchor="ctr"/>
                </a:tc>
                <a:tc>
                  <a:txBody>
                    <a:bodyPr/>
                    <a:lstStyle/>
                    <a:p>
                      <a:r>
                        <a:rPr lang="ru-RU" sz="1200">
                          <a:latin typeface="Montserrat" panose="020B0604020202020204" charset="0"/>
                        </a:rPr>
                        <a:t>Често је присутно, нарочито код опструктивне апнеје.</a:t>
                      </a:r>
                    </a:p>
                  </a:txBody>
                  <a:tcPr marL="81991" marR="81991" marT="40996" marB="40996" anchor="ctr"/>
                </a:tc>
                <a:extLst>
                  <a:ext uri="{0D108BD9-81ED-4DB2-BD59-A6C34878D82A}">
                    <a16:rowId xmlns:a16="http://schemas.microsoft.com/office/drawing/2014/main" val="4101724042"/>
                  </a:ext>
                </a:extLst>
              </a:tr>
              <a:tr h="633980">
                <a:tc>
                  <a:txBody>
                    <a:bodyPr/>
                    <a:lstStyle/>
                    <a:p>
                      <a:r>
                        <a:rPr lang="sr-Cyrl-RS" sz="1200" dirty="0">
                          <a:latin typeface="Montserrat" panose="020B0604020202020204" charset="0"/>
                        </a:rPr>
                        <a:t>Паузе у дисању</a:t>
                      </a:r>
                    </a:p>
                  </a:txBody>
                  <a:tcPr marL="81991" marR="81991" marT="40996" marB="40996" anchor="ctr"/>
                </a:tc>
                <a:tc>
                  <a:txBody>
                    <a:bodyPr/>
                    <a:lstStyle/>
                    <a:p>
                      <a:r>
                        <a:rPr lang="ru-RU" sz="1200">
                          <a:latin typeface="Montserrat" panose="020B0604020202020204" charset="0"/>
                        </a:rPr>
                        <a:t>Прекиди дисања који трају неколико секунди до минута, често примећени од партнера.</a:t>
                      </a:r>
                    </a:p>
                  </a:txBody>
                  <a:tcPr marL="81991" marR="81991" marT="40996" marB="40996" anchor="ctr"/>
                </a:tc>
                <a:extLst>
                  <a:ext uri="{0D108BD9-81ED-4DB2-BD59-A6C34878D82A}">
                    <a16:rowId xmlns:a16="http://schemas.microsoft.com/office/drawing/2014/main" val="803361491"/>
                  </a:ext>
                </a:extLst>
              </a:tr>
              <a:tr h="450129">
                <a:tc>
                  <a:txBody>
                    <a:bodyPr/>
                    <a:lstStyle/>
                    <a:p>
                      <a:r>
                        <a:rPr lang="sr-Cyrl-RS" sz="1200" dirty="0">
                          <a:latin typeface="Montserrat" panose="020B0604020202020204" charset="0"/>
                        </a:rPr>
                        <a:t>Дневна поспаност и умор</a:t>
                      </a:r>
                    </a:p>
                  </a:txBody>
                  <a:tcPr marL="81991" marR="81991" marT="40996" marB="40996" anchor="ctr"/>
                </a:tc>
                <a:tc>
                  <a:txBody>
                    <a:bodyPr/>
                    <a:lstStyle/>
                    <a:p>
                      <a:r>
                        <a:rPr lang="ru-RU" sz="1200" dirty="0">
                          <a:latin typeface="Montserrat" panose="020B0604020202020204" charset="0"/>
                        </a:rPr>
                        <a:t>Недостатак квалитетног сна узрокује осећај умора током дана.</a:t>
                      </a:r>
                    </a:p>
                  </a:txBody>
                  <a:tcPr marL="81991" marR="81991" marT="40996" marB="40996" anchor="ctr"/>
                </a:tc>
                <a:extLst>
                  <a:ext uri="{0D108BD9-81ED-4DB2-BD59-A6C34878D82A}">
                    <a16:rowId xmlns:a16="http://schemas.microsoft.com/office/drawing/2014/main" val="4056166719"/>
                  </a:ext>
                </a:extLst>
              </a:tr>
              <a:tr h="450129">
                <a:tc>
                  <a:txBody>
                    <a:bodyPr/>
                    <a:lstStyle/>
                    <a:p>
                      <a:r>
                        <a:rPr lang="sr-Cyrl-RS" sz="1200">
                          <a:latin typeface="Montserrat" panose="020B0604020202020204" charset="0"/>
                        </a:rPr>
                        <a:t>Тешкоће са концентрацијом</a:t>
                      </a:r>
                    </a:p>
                  </a:txBody>
                  <a:tcPr marL="81991" marR="81991" marT="40996" marB="40996" anchor="ctr"/>
                </a:tc>
                <a:tc>
                  <a:txBody>
                    <a:bodyPr/>
                    <a:lstStyle/>
                    <a:p>
                      <a:r>
                        <a:rPr lang="ru-RU" sz="1200" dirty="0">
                          <a:latin typeface="Montserrat" panose="020B0604020202020204" charset="0"/>
                        </a:rPr>
                        <a:t>Смањена пажња и когнитивна функција због лошег сна.</a:t>
                      </a:r>
                    </a:p>
                  </a:txBody>
                  <a:tcPr marL="81991" marR="81991" marT="40996" marB="40996" anchor="ctr"/>
                </a:tc>
                <a:extLst>
                  <a:ext uri="{0D108BD9-81ED-4DB2-BD59-A6C34878D82A}">
                    <a16:rowId xmlns:a16="http://schemas.microsoft.com/office/drawing/2014/main" val="3019478722"/>
                  </a:ext>
                </a:extLst>
              </a:tr>
              <a:tr h="266278">
                <a:tc>
                  <a:txBody>
                    <a:bodyPr/>
                    <a:lstStyle/>
                    <a:p>
                      <a:r>
                        <a:rPr lang="sr-Cyrl-RS" sz="1200" dirty="0">
                          <a:latin typeface="Montserrat" panose="020B0604020202020204" charset="0"/>
                        </a:rPr>
                        <a:t>Проблеми са памћењем</a:t>
                      </a:r>
                    </a:p>
                  </a:txBody>
                  <a:tcPr marL="81991" marR="81991" marT="40996" marB="40996" anchor="ctr"/>
                </a:tc>
                <a:tc>
                  <a:txBody>
                    <a:bodyPr/>
                    <a:lstStyle/>
                    <a:p>
                      <a:r>
                        <a:rPr lang="ru-RU" sz="1200" dirty="0">
                          <a:latin typeface="Montserrat" panose="020B0604020202020204" charset="0"/>
                        </a:rPr>
                        <a:t>Лош сан утиче на краткорочно памћење.</a:t>
                      </a:r>
                    </a:p>
                  </a:txBody>
                  <a:tcPr marL="81991" marR="81991" marT="40996" marB="40996" anchor="ctr"/>
                </a:tc>
                <a:extLst>
                  <a:ext uri="{0D108BD9-81ED-4DB2-BD59-A6C34878D82A}">
                    <a16:rowId xmlns:a16="http://schemas.microsoft.com/office/drawing/2014/main" val="1260626140"/>
                  </a:ext>
                </a:extLst>
              </a:tr>
              <a:tr h="450129">
                <a:tc>
                  <a:txBody>
                    <a:bodyPr/>
                    <a:lstStyle/>
                    <a:p>
                      <a:r>
                        <a:rPr lang="sr-Cyrl-RS" sz="1200">
                          <a:latin typeface="Montserrat" panose="020B0604020202020204" charset="0"/>
                        </a:rPr>
                        <a:t>Освежење након кратког сна</a:t>
                      </a:r>
                    </a:p>
                  </a:txBody>
                  <a:tcPr marL="81991" marR="81991" marT="40996" marB="40996" anchor="ctr"/>
                </a:tc>
                <a:tc>
                  <a:txBody>
                    <a:bodyPr/>
                    <a:lstStyle/>
                    <a:p>
                      <a:r>
                        <a:rPr lang="ru-RU" sz="1200" dirty="0">
                          <a:latin typeface="Montserrat" panose="020B0604020202020204" charset="0"/>
                        </a:rPr>
                        <a:t>Осјећај да се опорављате након кратког сна, али нису заправо одморни.</a:t>
                      </a:r>
                    </a:p>
                  </a:txBody>
                  <a:tcPr marL="81991" marR="81991" marT="40996" marB="40996" anchor="ctr"/>
                </a:tc>
                <a:extLst>
                  <a:ext uri="{0D108BD9-81ED-4DB2-BD59-A6C34878D82A}">
                    <a16:rowId xmlns:a16="http://schemas.microsoft.com/office/drawing/2014/main" val="2024237906"/>
                  </a:ext>
                </a:extLst>
              </a:tr>
              <a:tr h="266278">
                <a:tc>
                  <a:txBody>
                    <a:bodyPr/>
                    <a:lstStyle/>
                    <a:p>
                      <a:r>
                        <a:rPr lang="ru-RU" sz="1200">
                          <a:latin typeface="Montserrat" panose="020B0604020202020204" charset="0"/>
                        </a:rPr>
                        <a:t>Бол у грлу или сувоћа у устима</a:t>
                      </a:r>
                    </a:p>
                  </a:txBody>
                  <a:tcPr marL="81991" marR="81991" marT="40996" marB="40996" anchor="ctr"/>
                </a:tc>
                <a:tc>
                  <a:txBody>
                    <a:bodyPr/>
                    <a:lstStyle/>
                    <a:p>
                      <a:r>
                        <a:rPr lang="ru-RU" sz="1200" dirty="0">
                          <a:latin typeface="Montserrat" panose="020B0604020202020204" charset="0"/>
                        </a:rPr>
                        <a:t>Често због дисања на уста током сна.</a:t>
                      </a:r>
                    </a:p>
                  </a:txBody>
                  <a:tcPr marL="81991" marR="81991" marT="40996" marB="40996" anchor="ctr"/>
                </a:tc>
                <a:extLst>
                  <a:ext uri="{0D108BD9-81ED-4DB2-BD59-A6C34878D82A}">
                    <a16:rowId xmlns:a16="http://schemas.microsoft.com/office/drawing/2014/main" val="1512218050"/>
                  </a:ext>
                </a:extLst>
              </a:tr>
              <a:tr h="266278">
                <a:tc>
                  <a:txBody>
                    <a:bodyPr/>
                    <a:lstStyle/>
                    <a:p>
                      <a:r>
                        <a:rPr lang="ru-RU" sz="1200">
                          <a:latin typeface="Montserrat" panose="020B0604020202020204" charset="0"/>
                        </a:rPr>
                        <a:t>Нагли буђења са осећајем да се давите</a:t>
                      </a:r>
                    </a:p>
                  </a:txBody>
                  <a:tcPr marL="81991" marR="81991" marT="40996" marB="40996" anchor="ctr"/>
                </a:tc>
                <a:tc>
                  <a:txBody>
                    <a:bodyPr/>
                    <a:lstStyle/>
                    <a:p>
                      <a:r>
                        <a:rPr lang="ru-RU" sz="1200" dirty="0">
                          <a:latin typeface="Montserrat" panose="020B0604020202020204" charset="0"/>
                        </a:rPr>
                        <a:t>Осећај кратког даха током спавања.</a:t>
                      </a:r>
                    </a:p>
                  </a:txBody>
                  <a:tcPr marL="81991" marR="81991" marT="40996" marB="40996" anchor="ctr"/>
                </a:tc>
                <a:extLst>
                  <a:ext uri="{0D108BD9-81ED-4DB2-BD59-A6C34878D82A}">
                    <a16:rowId xmlns:a16="http://schemas.microsoft.com/office/drawing/2014/main" val="3549031420"/>
                  </a:ext>
                </a:extLst>
              </a:tr>
            </a:tbl>
          </a:graphicData>
        </a:graphic>
      </p:graphicFrame>
    </p:spTree>
    <p:extLst>
      <p:ext uri="{BB962C8B-B14F-4D97-AF65-F5344CB8AC3E}">
        <p14:creationId xmlns:p14="http://schemas.microsoft.com/office/powerpoint/2010/main" val="296932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15"/>
                                        </p:tgtEl>
                                        <p:attrNameLst>
                                          <p:attrName>style.visibility</p:attrName>
                                        </p:attrNameLst>
                                      </p:cBhvr>
                                      <p:to>
                                        <p:strVal val="visible"/>
                                      </p:to>
                                    </p:set>
                                    <p:anim calcmode="lin" valueType="num">
                                      <p:cBhvr>
                                        <p:cTn id="7" dur="500" fill="hold"/>
                                        <p:tgtEl>
                                          <p:spTgt spid="915"/>
                                        </p:tgtEl>
                                        <p:attrNameLst>
                                          <p:attrName>ppt_w</p:attrName>
                                        </p:attrNameLst>
                                      </p:cBhvr>
                                      <p:tavLst>
                                        <p:tav tm="0">
                                          <p:val>
                                            <p:fltVal val="0"/>
                                          </p:val>
                                        </p:tav>
                                        <p:tav tm="100000">
                                          <p:val>
                                            <p:strVal val="#ppt_w"/>
                                          </p:val>
                                        </p:tav>
                                      </p:tavLst>
                                    </p:anim>
                                    <p:anim calcmode="lin" valueType="num">
                                      <p:cBhvr>
                                        <p:cTn id="8" dur="500" fill="hold"/>
                                        <p:tgtEl>
                                          <p:spTgt spid="915"/>
                                        </p:tgtEl>
                                        <p:attrNameLst>
                                          <p:attrName>ppt_h</p:attrName>
                                        </p:attrNameLst>
                                      </p:cBhvr>
                                      <p:tavLst>
                                        <p:tav tm="0">
                                          <p:val>
                                            <p:fltVal val="0"/>
                                          </p:val>
                                        </p:tav>
                                        <p:tav tm="100000">
                                          <p:val>
                                            <p:strVal val="#ppt_h"/>
                                          </p:val>
                                        </p:tav>
                                      </p:tavLst>
                                    </p:anim>
                                    <p:animEffect transition="in" filter="fade">
                                      <p:cBhvr>
                                        <p:cTn id="9" dur="500"/>
                                        <p:tgtEl>
                                          <p:spTgt spid="9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50" name="Google Shape;950;p43"/>
          <p:cNvSpPr txBox="1">
            <a:spLocks noGrp="1"/>
          </p:cNvSpPr>
          <p:nvPr>
            <p:ph type="title"/>
          </p:nvPr>
        </p:nvSpPr>
        <p:spPr>
          <a:xfrm>
            <a:off x="660120" y="364588"/>
            <a:ext cx="7704000" cy="66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sr-Cyrl-RS" dirty="0"/>
              <a:t>Последице апнеје на здравље</a:t>
            </a:r>
            <a:endParaRPr dirty="0"/>
          </a:p>
        </p:txBody>
      </p:sp>
      <p:sp>
        <p:nvSpPr>
          <p:cNvPr id="3" name="Subtitle 2"/>
          <p:cNvSpPr>
            <a:spLocks noGrp="1"/>
          </p:cNvSpPr>
          <p:nvPr>
            <p:ph type="subTitle" idx="7"/>
          </p:nvPr>
        </p:nvSpPr>
        <p:spPr>
          <a:xfrm>
            <a:off x="540327" y="1257300"/>
            <a:ext cx="5683828" cy="2961409"/>
          </a:xfrm>
        </p:spPr>
        <p:txBody>
          <a:bodyPr/>
          <a:lstStyle/>
          <a:p>
            <a:r>
              <a:rPr lang="sr-Cyrl-RS" dirty="0"/>
              <a:t>Срчане болести – Дугорочна апнеја може повећати ризик од срчаних обољења, укључујући инфаркт миокарда и срчану инсуфицијенцију. Повремени прекиди у дисању повећавају притисак на срце и могу довести до аритмија.</a:t>
            </a:r>
          </a:p>
          <a:p>
            <a:endParaRPr lang="sr-Cyrl-RS" dirty="0"/>
          </a:p>
          <a:p>
            <a:r>
              <a:rPr lang="sr-Cyrl-RS" dirty="0"/>
              <a:t>Хипертензија – Прекиди дисања током сна повећавају крвни притисак, јер се организам буди како би поново започео дисање. Ова учестала варијација у крвном притиску може довести до хроничне хипертензије.</a:t>
            </a:r>
          </a:p>
          <a:p>
            <a:endParaRPr lang="sr-Cyrl-RS" dirty="0"/>
          </a:p>
          <a:p>
            <a:r>
              <a:rPr lang="sr-Cyrl-RS" dirty="0"/>
              <a:t>Инсулт – Повећан ризик од можданог удара, због високог крвног притиска и других кардиоваскуларних фактора који су повезани са апнејом.</a:t>
            </a:r>
            <a:endParaRPr lang="en-US" dirty="0"/>
          </a:p>
        </p:txBody>
      </p:sp>
      <p:pic>
        <p:nvPicPr>
          <p:cNvPr id="10" name="Picture 9"/>
          <p:cNvPicPr>
            <a:picLocks noChangeAspect="1"/>
          </p:cNvPicPr>
          <p:nvPr/>
        </p:nvPicPr>
        <p:blipFill rotWithShape="1">
          <a:blip r:embed="rId3"/>
          <a:srcRect l="49568"/>
          <a:stretch/>
        </p:blipFill>
        <p:spPr>
          <a:xfrm>
            <a:off x="6224155" y="1409090"/>
            <a:ext cx="2519018" cy="28096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50"/>
                                        </p:tgtEl>
                                        <p:attrNameLst>
                                          <p:attrName>style.visibility</p:attrName>
                                        </p:attrNameLst>
                                      </p:cBhvr>
                                      <p:to>
                                        <p:strVal val="visible"/>
                                      </p:to>
                                    </p:set>
                                    <p:animEffect transition="in" filter="wipe(down)">
                                      <p:cBhvr>
                                        <p:cTn id="7" dur="580">
                                          <p:stCondLst>
                                            <p:cond delay="0"/>
                                          </p:stCondLst>
                                        </p:cTn>
                                        <p:tgtEl>
                                          <p:spTgt spid="950"/>
                                        </p:tgtEl>
                                      </p:cBhvr>
                                    </p:animEffect>
                                    <p:anim calcmode="lin" valueType="num">
                                      <p:cBhvr>
                                        <p:cTn id="8" dur="1822" tmFilter="0,0; 0.14,0.36; 0.43,0.73; 0.71,0.91; 1.0,1.0">
                                          <p:stCondLst>
                                            <p:cond delay="0"/>
                                          </p:stCondLst>
                                        </p:cTn>
                                        <p:tgtEl>
                                          <p:spTgt spid="95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5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5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5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50"/>
                                        </p:tgtEl>
                                        <p:attrNameLst>
                                          <p:attrName>ppt_y</p:attrName>
                                        </p:attrNameLst>
                                      </p:cBhvr>
                                      <p:tavLst>
                                        <p:tav tm="0" fmla="#ppt_y-sin(pi*$)/81">
                                          <p:val>
                                            <p:fltVal val="0"/>
                                          </p:val>
                                        </p:tav>
                                        <p:tav tm="100000">
                                          <p:val>
                                            <p:fltVal val="1"/>
                                          </p:val>
                                        </p:tav>
                                      </p:tavLst>
                                    </p:anim>
                                    <p:animScale>
                                      <p:cBhvr>
                                        <p:cTn id="13" dur="26">
                                          <p:stCondLst>
                                            <p:cond delay="650"/>
                                          </p:stCondLst>
                                        </p:cTn>
                                        <p:tgtEl>
                                          <p:spTgt spid="950"/>
                                        </p:tgtEl>
                                      </p:cBhvr>
                                      <p:to x="100000" y="60000"/>
                                    </p:animScale>
                                    <p:animScale>
                                      <p:cBhvr>
                                        <p:cTn id="14" dur="166" decel="50000">
                                          <p:stCondLst>
                                            <p:cond delay="676"/>
                                          </p:stCondLst>
                                        </p:cTn>
                                        <p:tgtEl>
                                          <p:spTgt spid="950"/>
                                        </p:tgtEl>
                                      </p:cBhvr>
                                      <p:to x="100000" y="100000"/>
                                    </p:animScale>
                                    <p:animScale>
                                      <p:cBhvr>
                                        <p:cTn id="15" dur="26">
                                          <p:stCondLst>
                                            <p:cond delay="1312"/>
                                          </p:stCondLst>
                                        </p:cTn>
                                        <p:tgtEl>
                                          <p:spTgt spid="950"/>
                                        </p:tgtEl>
                                      </p:cBhvr>
                                      <p:to x="100000" y="80000"/>
                                    </p:animScale>
                                    <p:animScale>
                                      <p:cBhvr>
                                        <p:cTn id="16" dur="166" decel="50000">
                                          <p:stCondLst>
                                            <p:cond delay="1338"/>
                                          </p:stCondLst>
                                        </p:cTn>
                                        <p:tgtEl>
                                          <p:spTgt spid="950"/>
                                        </p:tgtEl>
                                      </p:cBhvr>
                                      <p:to x="100000" y="100000"/>
                                    </p:animScale>
                                    <p:animScale>
                                      <p:cBhvr>
                                        <p:cTn id="17" dur="26">
                                          <p:stCondLst>
                                            <p:cond delay="1642"/>
                                          </p:stCondLst>
                                        </p:cTn>
                                        <p:tgtEl>
                                          <p:spTgt spid="950"/>
                                        </p:tgtEl>
                                      </p:cBhvr>
                                      <p:to x="100000" y="90000"/>
                                    </p:animScale>
                                    <p:animScale>
                                      <p:cBhvr>
                                        <p:cTn id="18" dur="166" decel="50000">
                                          <p:stCondLst>
                                            <p:cond delay="1668"/>
                                          </p:stCondLst>
                                        </p:cTn>
                                        <p:tgtEl>
                                          <p:spTgt spid="950"/>
                                        </p:tgtEl>
                                      </p:cBhvr>
                                      <p:to x="100000" y="100000"/>
                                    </p:animScale>
                                    <p:animScale>
                                      <p:cBhvr>
                                        <p:cTn id="19" dur="26">
                                          <p:stCondLst>
                                            <p:cond delay="1808"/>
                                          </p:stCondLst>
                                        </p:cTn>
                                        <p:tgtEl>
                                          <p:spTgt spid="950"/>
                                        </p:tgtEl>
                                      </p:cBhvr>
                                      <p:to x="100000" y="95000"/>
                                    </p:animScale>
                                    <p:animScale>
                                      <p:cBhvr>
                                        <p:cTn id="20" dur="166" decel="50000">
                                          <p:stCondLst>
                                            <p:cond delay="1834"/>
                                          </p:stCondLst>
                                        </p:cTn>
                                        <p:tgtEl>
                                          <p:spTgt spid="95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80">
                                          <p:stCondLst>
                                            <p:cond delay="0"/>
                                          </p:stCondLst>
                                        </p:cTn>
                                        <p:tgtEl>
                                          <p:spTgt spid="3">
                                            <p:txEl>
                                              <p:pRg st="0" end="0"/>
                                            </p:txEl>
                                          </p:spTgt>
                                        </p:tgtEl>
                                      </p:cBhvr>
                                    </p:animEffect>
                                    <p:anim calcmode="lin" valueType="num">
                                      <p:cBhvr>
                                        <p:cTn id="2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0" end="0"/>
                                            </p:txEl>
                                          </p:spTgt>
                                        </p:tgtEl>
                                      </p:cBhvr>
                                      <p:to x="100000" y="60000"/>
                                    </p:animScale>
                                    <p:animScale>
                                      <p:cBhvr>
                                        <p:cTn id="32" dur="166" decel="50000">
                                          <p:stCondLst>
                                            <p:cond delay="676"/>
                                          </p:stCondLst>
                                        </p:cTn>
                                        <p:tgtEl>
                                          <p:spTgt spid="3">
                                            <p:txEl>
                                              <p:pRg st="0" end="0"/>
                                            </p:txEl>
                                          </p:spTgt>
                                        </p:tgtEl>
                                      </p:cBhvr>
                                      <p:to x="100000" y="100000"/>
                                    </p:animScale>
                                    <p:animScale>
                                      <p:cBhvr>
                                        <p:cTn id="33" dur="26">
                                          <p:stCondLst>
                                            <p:cond delay="1312"/>
                                          </p:stCondLst>
                                        </p:cTn>
                                        <p:tgtEl>
                                          <p:spTgt spid="3">
                                            <p:txEl>
                                              <p:pRg st="0" end="0"/>
                                            </p:txEl>
                                          </p:spTgt>
                                        </p:tgtEl>
                                      </p:cBhvr>
                                      <p:to x="100000" y="80000"/>
                                    </p:animScale>
                                    <p:animScale>
                                      <p:cBhvr>
                                        <p:cTn id="34" dur="166" decel="50000">
                                          <p:stCondLst>
                                            <p:cond delay="1338"/>
                                          </p:stCondLst>
                                        </p:cTn>
                                        <p:tgtEl>
                                          <p:spTgt spid="3">
                                            <p:txEl>
                                              <p:pRg st="0" end="0"/>
                                            </p:txEl>
                                          </p:spTgt>
                                        </p:tgtEl>
                                      </p:cBhvr>
                                      <p:to x="100000" y="100000"/>
                                    </p:animScale>
                                    <p:animScale>
                                      <p:cBhvr>
                                        <p:cTn id="35" dur="26">
                                          <p:stCondLst>
                                            <p:cond delay="1642"/>
                                          </p:stCondLst>
                                        </p:cTn>
                                        <p:tgtEl>
                                          <p:spTgt spid="3">
                                            <p:txEl>
                                              <p:pRg st="0" end="0"/>
                                            </p:txEl>
                                          </p:spTgt>
                                        </p:tgtEl>
                                      </p:cBhvr>
                                      <p:to x="100000" y="90000"/>
                                    </p:animScale>
                                    <p:animScale>
                                      <p:cBhvr>
                                        <p:cTn id="36" dur="166" decel="50000">
                                          <p:stCondLst>
                                            <p:cond delay="1668"/>
                                          </p:stCondLst>
                                        </p:cTn>
                                        <p:tgtEl>
                                          <p:spTgt spid="3">
                                            <p:txEl>
                                              <p:pRg st="0" end="0"/>
                                            </p:txEl>
                                          </p:spTgt>
                                        </p:tgtEl>
                                      </p:cBhvr>
                                      <p:to x="100000" y="100000"/>
                                    </p:animScale>
                                    <p:animScale>
                                      <p:cBhvr>
                                        <p:cTn id="37" dur="26">
                                          <p:stCondLst>
                                            <p:cond delay="1808"/>
                                          </p:stCondLst>
                                        </p:cTn>
                                        <p:tgtEl>
                                          <p:spTgt spid="3">
                                            <p:txEl>
                                              <p:pRg st="0" end="0"/>
                                            </p:txEl>
                                          </p:spTgt>
                                        </p:tgtEl>
                                      </p:cBhvr>
                                      <p:to x="100000" y="95000"/>
                                    </p:animScale>
                                    <p:animScale>
                                      <p:cBhvr>
                                        <p:cTn id="38" dur="166" decel="50000">
                                          <p:stCondLst>
                                            <p:cond delay="1834"/>
                                          </p:stCondLst>
                                        </p:cTn>
                                        <p:tgtEl>
                                          <p:spTgt spid="3">
                                            <p:txEl>
                                              <p:pRg st="0" end="0"/>
                                            </p:txEl>
                                          </p:spTgt>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Effect transition="in" filter="wipe(down)">
                                      <p:cBhvr>
                                        <p:cTn id="41" dur="580">
                                          <p:stCondLst>
                                            <p:cond delay="0"/>
                                          </p:stCondLst>
                                        </p:cTn>
                                        <p:tgtEl>
                                          <p:spTgt spid="3">
                                            <p:txEl>
                                              <p:pRg st="2" end="2"/>
                                            </p:txEl>
                                          </p:spTgt>
                                        </p:tgtEl>
                                      </p:cBhvr>
                                    </p:animEffect>
                                    <p:anim calcmode="lin" valueType="num">
                                      <p:cBhvr>
                                        <p:cTn id="42"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3">
                                            <p:txEl>
                                              <p:pRg st="2" end="2"/>
                                            </p:txEl>
                                          </p:spTgt>
                                        </p:tgtEl>
                                      </p:cBhvr>
                                      <p:to x="100000" y="60000"/>
                                    </p:animScale>
                                    <p:animScale>
                                      <p:cBhvr>
                                        <p:cTn id="48" dur="166" decel="50000">
                                          <p:stCondLst>
                                            <p:cond delay="676"/>
                                          </p:stCondLst>
                                        </p:cTn>
                                        <p:tgtEl>
                                          <p:spTgt spid="3">
                                            <p:txEl>
                                              <p:pRg st="2" end="2"/>
                                            </p:txEl>
                                          </p:spTgt>
                                        </p:tgtEl>
                                      </p:cBhvr>
                                      <p:to x="100000" y="100000"/>
                                    </p:animScale>
                                    <p:animScale>
                                      <p:cBhvr>
                                        <p:cTn id="49" dur="26">
                                          <p:stCondLst>
                                            <p:cond delay="1312"/>
                                          </p:stCondLst>
                                        </p:cTn>
                                        <p:tgtEl>
                                          <p:spTgt spid="3">
                                            <p:txEl>
                                              <p:pRg st="2" end="2"/>
                                            </p:txEl>
                                          </p:spTgt>
                                        </p:tgtEl>
                                      </p:cBhvr>
                                      <p:to x="100000" y="80000"/>
                                    </p:animScale>
                                    <p:animScale>
                                      <p:cBhvr>
                                        <p:cTn id="50" dur="166" decel="50000">
                                          <p:stCondLst>
                                            <p:cond delay="1338"/>
                                          </p:stCondLst>
                                        </p:cTn>
                                        <p:tgtEl>
                                          <p:spTgt spid="3">
                                            <p:txEl>
                                              <p:pRg st="2" end="2"/>
                                            </p:txEl>
                                          </p:spTgt>
                                        </p:tgtEl>
                                      </p:cBhvr>
                                      <p:to x="100000" y="100000"/>
                                    </p:animScale>
                                    <p:animScale>
                                      <p:cBhvr>
                                        <p:cTn id="51" dur="26">
                                          <p:stCondLst>
                                            <p:cond delay="1642"/>
                                          </p:stCondLst>
                                        </p:cTn>
                                        <p:tgtEl>
                                          <p:spTgt spid="3">
                                            <p:txEl>
                                              <p:pRg st="2" end="2"/>
                                            </p:txEl>
                                          </p:spTgt>
                                        </p:tgtEl>
                                      </p:cBhvr>
                                      <p:to x="100000" y="90000"/>
                                    </p:animScale>
                                    <p:animScale>
                                      <p:cBhvr>
                                        <p:cTn id="52" dur="166" decel="50000">
                                          <p:stCondLst>
                                            <p:cond delay="1668"/>
                                          </p:stCondLst>
                                        </p:cTn>
                                        <p:tgtEl>
                                          <p:spTgt spid="3">
                                            <p:txEl>
                                              <p:pRg st="2" end="2"/>
                                            </p:txEl>
                                          </p:spTgt>
                                        </p:tgtEl>
                                      </p:cBhvr>
                                      <p:to x="100000" y="100000"/>
                                    </p:animScale>
                                    <p:animScale>
                                      <p:cBhvr>
                                        <p:cTn id="53" dur="26">
                                          <p:stCondLst>
                                            <p:cond delay="1808"/>
                                          </p:stCondLst>
                                        </p:cTn>
                                        <p:tgtEl>
                                          <p:spTgt spid="3">
                                            <p:txEl>
                                              <p:pRg st="2" end="2"/>
                                            </p:txEl>
                                          </p:spTgt>
                                        </p:tgtEl>
                                      </p:cBhvr>
                                      <p:to x="100000" y="95000"/>
                                    </p:animScale>
                                    <p:animScale>
                                      <p:cBhvr>
                                        <p:cTn id="54" dur="166" decel="50000">
                                          <p:stCondLst>
                                            <p:cond delay="1834"/>
                                          </p:stCondLst>
                                        </p:cTn>
                                        <p:tgtEl>
                                          <p:spTgt spid="3">
                                            <p:txEl>
                                              <p:pRg st="2" end="2"/>
                                            </p:txEl>
                                          </p:spTgt>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animEffect transition="in" filter="wipe(down)">
                                      <p:cBhvr>
                                        <p:cTn id="57" dur="580">
                                          <p:stCondLst>
                                            <p:cond delay="0"/>
                                          </p:stCondLst>
                                        </p:cTn>
                                        <p:tgtEl>
                                          <p:spTgt spid="3">
                                            <p:txEl>
                                              <p:pRg st="4" end="4"/>
                                            </p:txEl>
                                          </p:spTgt>
                                        </p:tgtEl>
                                      </p:cBhvr>
                                    </p:animEffect>
                                    <p:anim calcmode="lin" valueType="num">
                                      <p:cBhvr>
                                        <p:cTn id="58"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63" dur="26">
                                          <p:stCondLst>
                                            <p:cond delay="650"/>
                                          </p:stCondLst>
                                        </p:cTn>
                                        <p:tgtEl>
                                          <p:spTgt spid="3">
                                            <p:txEl>
                                              <p:pRg st="4" end="4"/>
                                            </p:txEl>
                                          </p:spTgt>
                                        </p:tgtEl>
                                      </p:cBhvr>
                                      <p:to x="100000" y="60000"/>
                                    </p:animScale>
                                    <p:animScale>
                                      <p:cBhvr>
                                        <p:cTn id="64" dur="166" decel="50000">
                                          <p:stCondLst>
                                            <p:cond delay="676"/>
                                          </p:stCondLst>
                                        </p:cTn>
                                        <p:tgtEl>
                                          <p:spTgt spid="3">
                                            <p:txEl>
                                              <p:pRg st="4" end="4"/>
                                            </p:txEl>
                                          </p:spTgt>
                                        </p:tgtEl>
                                      </p:cBhvr>
                                      <p:to x="100000" y="100000"/>
                                    </p:animScale>
                                    <p:animScale>
                                      <p:cBhvr>
                                        <p:cTn id="65" dur="26">
                                          <p:stCondLst>
                                            <p:cond delay="1312"/>
                                          </p:stCondLst>
                                        </p:cTn>
                                        <p:tgtEl>
                                          <p:spTgt spid="3">
                                            <p:txEl>
                                              <p:pRg st="4" end="4"/>
                                            </p:txEl>
                                          </p:spTgt>
                                        </p:tgtEl>
                                      </p:cBhvr>
                                      <p:to x="100000" y="80000"/>
                                    </p:animScale>
                                    <p:animScale>
                                      <p:cBhvr>
                                        <p:cTn id="66" dur="166" decel="50000">
                                          <p:stCondLst>
                                            <p:cond delay="1338"/>
                                          </p:stCondLst>
                                        </p:cTn>
                                        <p:tgtEl>
                                          <p:spTgt spid="3">
                                            <p:txEl>
                                              <p:pRg st="4" end="4"/>
                                            </p:txEl>
                                          </p:spTgt>
                                        </p:tgtEl>
                                      </p:cBhvr>
                                      <p:to x="100000" y="100000"/>
                                    </p:animScale>
                                    <p:animScale>
                                      <p:cBhvr>
                                        <p:cTn id="67" dur="26">
                                          <p:stCondLst>
                                            <p:cond delay="1642"/>
                                          </p:stCondLst>
                                        </p:cTn>
                                        <p:tgtEl>
                                          <p:spTgt spid="3">
                                            <p:txEl>
                                              <p:pRg st="4" end="4"/>
                                            </p:txEl>
                                          </p:spTgt>
                                        </p:tgtEl>
                                      </p:cBhvr>
                                      <p:to x="100000" y="90000"/>
                                    </p:animScale>
                                    <p:animScale>
                                      <p:cBhvr>
                                        <p:cTn id="68" dur="166" decel="50000">
                                          <p:stCondLst>
                                            <p:cond delay="1668"/>
                                          </p:stCondLst>
                                        </p:cTn>
                                        <p:tgtEl>
                                          <p:spTgt spid="3">
                                            <p:txEl>
                                              <p:pRg st="4" end="4"/>
                                            </p:txEl>
                                          </p:spTgt>
                                        </p:tgtEl>
                                      </p:cBhvr>
                                      <p:to x="100000" y="100000"/>
                                    </p:animScale>
                                    <p:animScale>
                                      <p:cBhvr>
                                        <p:cTn id="69" dur="26">
                                          <p:stCondLst>
                                            <p:cond delay="1808"/>
                                          </p:stCondLst>
                                        </p:cTn>
                                        <p:tgtEl>
                                          <p:spTgt spid="3">
                                            <p:txEl>
                                              <p:pRg st="4" end="4"/>
                                            </p:txEl>
                                          </p:spTgt>
                                        </p:tgtEl>
                                      </p:cBhvr>
                                      <p:to x="100000" y="95000"/>
                                    </p:animScale>
                                    <p:animScale>
                                      <p:cBhvr>
                                        <p:cTn id="70"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36"/>
          <p:cNvSpPr txBox="1">
            <a:spLocks noGrp="1"/>
          </p:cNvSpPr>
          <p:nvPr>
            <p:ph type="title"/>
          </p:nvPr>
        </p:nvSpPr>
        <p:spPr>
          <a:xfrm>
            <a:off x="553745" y="181858"/>
            <a:ext cx="7704000" cy="66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sr-Cyrl-RS" dirty="0"/>
              <a:t>Увод </a:t>
            </a:r>
            <a:endParaRPr u="none" dirty="0"/>
          </a:p>
        </p:txBody>
      </p:sp>
      <p:sp>
        <p:nvSpPr>
          <p:cNvPr id="527" name="Google Shape;527;p36"/>
          <p:cNvSpPr txBox="1"/>
          <p:nvPr/>
        </p:nvSpPr>
        <p:spPr>
          <a:xfrm>
            <a:off x="553745" y="932880"/>
            <a:ext cx="7704000" cy="2051239"/>
          </a:xfrm>
          <a:prstGeom prst="rect">
            <a:avLst/>
          </a:prstGeom>
          <a:noFill/>
          <a:ln>
            <a:noFill/>
          </a:ln>
        </p:spPr>
        <p:txBody>
          <a:bodyPr spcFirstLastPara="1" wrap="square" lIns="91425" tIns="91425" rIns="0" bIns="91425" anchor="t" anchorCtr="0">
            <a:noAutofit/>
          </a:bodyPr>
          <a:lstStyle/>
          <a:p>
            <a:pPr lvl="0"/>
            <a:r>
              <a:rPr lang="sr-Cyrl-RS" dirty="0">
                <a:solidFill>
                  <a:schemeClr val="dk1"/>
                </a:solidFill>
                <a:latin typeface="Montserrat"/>
                <a:ea typeface="Montserrat"/>
                <a:cs typeface="Montserrat"/>
                <a:sym typeface="Montserrat"/>
              </a:rPr>
              <a:t>Апнеја у сну</a:t>
            </a:r>
            <a:r>
              <a:rPr lang="sr-Latn-RS" dirty="0">
                <a:solidFill>
                  <a:schemeClr val="dk1"/>
                </a:solidFill>
                <a:latin typeface="Montserrat"/>
                <a:ea typeface="Montserrat"/>
                <a:cs typeface="Montserrat"/>
                <a:sym typeface="Montserrat"/>
              </a:rPr>
              <a:t> ( sleep apnea )</a:t>
            </a:r>
            <a:r>
              <a:rPr lang="sr-Cyrl-RS" dirty="0">
                <a:solidFill>
                  <a:schemeClr val="dk1"/>
                </a:solidFill>
                <a:latin typeface="Montserrat"/>
                <a:ea typeface="Montserrat"/>
                <a:cs typeface="Montserrat"/>
                <a:sym typeface="Montserrat"/>
              </a:rPr>
              <a:t> је поремећај дисања током спавања, који се карактерише краткотрајним прекидима протока ваздуха у горњим дисајним путевима. Најчешћи облик, опструктивна апнеја у сну ( ОАС ), настаје услед блокаде дисајних путева због опуштања мишића грла.Главни симптоми укључују гласно хркање, дневну поспаност и осећај умора. </a:t>
            </a:r>
          </a:p>
          <a:p>
            <a:pPr lvl="0"/>
            <a:endParaRPr lang="sr-Cyrl-RS" dirty="0">
              <a:solidFill>
                <a:schemeClr val="dk1"/>
              </a:solidFill>
              <a:latin typeface="Montserrat"/>
              <a:ea typeface="Montserrat"/>
              <a:cs typeface="Montserrat"/>
              <a:sym typeface="Montserrat"/>
            </a:endParaRPr>
          </a:p>
          <a:p>
            <a:pPr lvl="0"/>
            <a:r>
              <a:rPr lang="sr-Cyrl-RS" dirty="0">
                <a:solidFill>
                  <a:schemeClr val="dk1"/>
                </a:solidFill>
                <a:latin typeface="Montserrat"/>
                <a:ea typeface="Montserrat"/>
                <a:cs typeface="Montserrat"/>
                <a:sym typeface="Montserrat"/>
              </a:rPr>
              <a:t>Нелечена апнеја може довести до хипертензије, срчаних болести и когнитивних поремећаја, значајно утичући на квалитет живота. Рано препознавање и лечење су кључни за смањење ризика од дугорочних последица.</a:t>
            </a:r>
            <a:endParaRPr dirty="0">
              <a:solidFill>
                <a:schemeClr val="dk1"/>
              </a:solidFill>
              <a:latin typeface="Montserrat"/>
              <a:ea typeface="Montserrat"/>
              <a:cs typeface="Montserrat"/>
              <a:sym typeface="Montserrat"/>
            </a:endParaRPr>
          </a:p>
        </p:txBody>
      </p:sp>
      <p:pic>
        <p:nvPicPr>
          <p:cNvPr id="2" name="Picture 1"/>
          <p:cNvPicPr>
            <a:picLocks noChangeAspect="1"/>
          </p:cNvPicPr>
          <p:nvPr/>
        </p:nvPicPr>
        <p:blipFill rotWithShape="1">
          <a:blip r:embed="rId3"/>
          <a:srcRect t="10765" b="21460"/>
          <a:stretch/>
        </p:blipFill>
        <p:spPr>
          <a:xfrm>
            <a:off x="2515273" y="3157164"/>
            <a:ext cx="4477809" cy="18512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25"/>
                                        </p:tgtEl>
                                        <p:attrNameLst>
                                          <p:attrName>style.visibility</p:attrName>
                                        </p:attrNameLst>
                                      </p:cBhvr>
                                      <p:to>
                                        <p:strVal val="visible"/>
                                      </p:to>
                                    </p:set>
                                    <p:animEffect transition="in" filter="circle(in)">
                                      <p:cBhvr>
                                        <p:cTn id="7" dur="2000"/>
                                        <p:tgtEl>
                                          <p:spTgt spid="52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27">
                                            <p:txEl>
                                              <p:pRg st="0" end="0"/>
                                            </p:txEl>
                                          </p:spTgt>
                                        </p:tgtEl>
                                        <p:attrNameLst>
                                          <p:attrName>style.visibility</p:attrName>
                                        </p:attrNameLst>
                                      </p:cBhvr>
                                      <p:to>
                                        <p:strVal val="visible"/>
                                      </p:to>
                                    </p:set>
                                    <p:animEffect transition="in" filter="circle(in)">
                                      <p:cBhvr>
                                        <p:cTn id="12" dur="2000"/>
                                        <p:tgtEl>
                                          <p:spTgt spid="527">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527">
                                            <p:txEl>
                                              <p:pRg st="2" end="2"/>
                                            </p:txEl>
                                          </p:spTgt>
                                        </p:tgtEl>
                                        <p:attrNameLst>
                                          <p:attrName>style.visibility</p:attrName>
                                        </p:attrNameLst>
                                      </p:cBhvr>
                                      <p:to>
                                        <p:strVal val="visible"/>
                                      </p:to>
                                    </p:set>
                                    <p:animEffect transition="in" filter="circle(in)">
                                      <p:cBhvr>
                                        <p:cTn id="15" dur="2000"/>
                                        <p:tgtEl>
                                          <p:spTgt spid="5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3" name="Subtitle 2"/>
          <p:cNvSpPr>
            <a:spLocks noGrp="1"/>
          </p:cNvSpPr>
          <p:nvPr>
            <p:ph type="subTitle" idx="7"/>
          </p:nvPr>
        </p:nvSpPr>
        <p:spPr>
          <a:xfrm>
            <a:off x="3834245" y="1018309"/>
            <a:ext cx="5164282" cy="2961409"/>
          </a:xfrm>
        </p:spPr>
        <p:txBody>
          <a:bodyPr/>
          <a:lstStyle/>
          <a:p>
            <a:r>
              <a:rPr lang="ru-RU" dirty="0"/>
              <a:t>Метаболички поремећаји – Апнеја у сну може утицати на метаболизам, повећавајући ризик од дијабетеса типа 2 и других метаболичких проблема.</a:t>
            </a:r>
            <a:endParaRPr lang="sr-Latn-RS" dirty="0"/>
          </a:p>
          <a:p>
            <a:endParaRPr lang="sr-Latn-RS" dirty="0"/>
          </a:p>
          <a:p>
            <a:r>
              <a:rPr lang="ru-RU" dirty="0"/>
              <a:t>Погоршање когнитивних функција – Недостатак сна и хипоксија (</a:t>
            </a:r>
            <a:r>
              <a:rPr lang="sr-Latn-RS" dirty="0"/>
              <a:t> </a:t>
            </a:r>
            <a:r>
              <a:rPr lang="ru-RU" dirty="0"/>
              <a:t>ниски нивои кисеоника</a:t>
            </a:r>
            <a:r>
              <a:rPr lang="sr-Latn-RS" dirty="0"/>
              <a:t> </a:t>
            </a:r>
            <a:r>
              <a:rPr lang="ru-RU" dirty="0"/>
              <a:t>) могу довести до когнитивних проблема, као што су губитак памћења, раздражљивост и смањена способност концентрације.</a:t>
            </a:r>
            <a:endParaRPr lang="sr-Latn-RS" dirty="0"/>
          </a:p>
          <a:p>
            <a:endParaRPr lang="sr-Latn-RS" dirty="0"/>
          </a:p>
          <a:p>
            <a:r>
              <a:rPr lang="ru-RU" dirty="0"/>
              <a:t>Смртност – У најтежим случајевима, ако апнеја није адекватно лечена, може довести до повећаног ризика од изненадне смрти у сну, нарочито код особа са тешким облицима апнеје.</a:t>
            </a:r>
            <a:endParaRPr lang="en-US" dirty="0"/>
          </a:p>
        </p:txBody>
      </p:sp>
      <p:pic>
        <p:nvPicPr>
          <p:cNvPr id="4" name="Picture 3"/>
          <p:cNvPicPr>
            <a:picLocks noChangeAspect="1"/>
          </p:cNvPicPr>
          <p:nvPr/>
        </p:nvPicPr>
        <p:blipFill rotWithShape="1">
          <a:blip r:embed="rId3"/>
          <a:srcRect l="22457" r="20537"/>
          <a:stretch/>
        </p:blipFill>
        <p:spPr>
          <a:xfrm>
            <a:off x="550718" y="1189055"/>
            <a:ext cx="3086100" cy="2796562"/>
          </a:xfrm>
          <a:prstGeom prst="rect">
            <a:avLst/>
          </a:prstGeom>
        </p:spPr>
      </p:pic>
    </p:spTree>
    <p:extLst>
      <p:ext uri="{BB962C8B-B14F-4D97-AF65-F5344CB8AC3E}">
        <p14:creationId xmlns:p14="http://schemas.microsoft.com/office/powerpoint/2010/main" val="83662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80">
                                          <p:stCondLst>
                                            <p:cond delay="0"/>
                                          </p:stCondLst>
                                        </p:cTn>
                                        <p:tgtEl>
                                          <p:spTgt spid="3">
                                            <p:txEl>
                                              <p:pRg st="2" end="2"/>
                                            </p:txEl>
                                          </p:spTgt>
                                        </p:tgtEl>
                                      </p:cBhvr>
                                    </p:animEffect>
                                    <p:anim calcmode="lin" valueType="num">
                                      <p:cBhvr>
                                        <p:cTn id="2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2" end="2"/>
                                            </p:txEl>
                                          </p:spTgt>
                                        </p:tgtEl>
                                      </p:cBhvr>
                                      <p:to x="100000" y="60000"/>
                                    </p:animScale>
                                    <p:animScale>
                                      <p:cBhvr>
                                        <p:cTn id="32" dur="166" decel="50000">
                                          <p:stCondLst>
                                            <p:cond delay="676"/>
                                          </p:stCondLst>
                                        </p:cTn>
                                        <p:tgtEl>
                                          <p:spTgt spid="3">
                                            <p:txEl>
                                              <p:pRg st="2" end="2"/>
                                            </p:txEl>
                                          </p:spTgt>
                                        </p:tgtEl>
                                      </p:cBhvr>
                                      <p:to x="100000" y="100000"/>
                                    </p:animScale>
                                    <p:animScale>
                                      <p:cBhvr>
                                        <p:cTn id="33" dur="26">
                                          <p:stCondLst>
                                            <p:cond delay="1312"/>
                                          </p:stCondLst>
                                        </p:cTn>
                                        <p:tgtEl>
                                          <p:spTgt spid="3">
                                            <p:txEl>
                                              <p:pRg st="2" end="2"/>
                                            </p:txEl>
                                          </p:spTgt>
                                        </p:tgtEl>
                                      </p:cBhvr>
                                      <p:to x="100000" y="80000"/>
                                    </p:animScale>
                                    <p:animScale>
                                      <p:cBhvr>
                                        <p:cTn id="34" dur="166" decel="50000">
                                          <p:stCondLst>
                                            <p:cond delay="1338"/>
                                          </p:stCondLst>
                                        </p:cTn>
                                        <p:tgtEl>
                                          <p:spTgt spid="3">
                                            <p:txEl>
                                              <p:pRg st="2" end="2"/>
                                            </p:txEl>
                                          </p:spTgt>
                                        </p:tgtEl>
                                      </p:cBhvr>
                                      <p:to x="100000" y="100000"/>
                                    </p:animScale>
                                    <p:animScale>
                                      <p:cBhvr>
                                        <p:cTn id="35" dur="26">
                                          <p:stCondLst>
                                            <p:cond delay="1642"/>
                                          </p:stCondLst>
                                        </p:cTn>
                                        <p:tgtEl>
                                          <p:spTgt spid="3">
                                            <p:txEl>
                                              <p:pRg st="2" end="2"/>
                                            </p:txEl>
                                          </p:spTgt>
                                        </p:tgtEl>
                                      </p:cBhvr>
                                      <p:to x="100000" y="90000"/>
                                    </p:animScale>
                                    <p:animScale>
                                      <p:cBhvr>
                                        <p:cTn id="36" dur="166" decel="50000">
                                          <p:stCondLst>
                                            <p:cond delay="1668"/>
                                          </p:stCondLst>
                                        </p:cTn>
                                        <p:tgtEl>
                                          <p:spTgt spid="3">
                                            <p:txEl>
                                              <p:pRg st="2" end="2"/>
                                            </p:txEl>
                                          </p:spTgt>
                                        </p:tgtEl>
                                      </p:cBhvr>
                                      <p:to x="100000" y="100000"/>
                                    </p:animScale>
                                    <p:animScale>
                                      <p:cBhvr>
                                        <p:cTn id="37" dur="26">
                                          <p:stCondLst>
                                            <p:cond delay="1808"/>
                                          </p:stCondLst>
                                        </p:cTn>
                                        <p:tgtEl>
                                          <p:spTgt spid="3">
                                            <p:txEl>
                                              <p:pRg st="2" end="2"/>
                                            </p:txEl>
                                          </p:spTgt>
                                        </p:tgtEl>
                                      </p:cBhvr>
                                      <p:to x="100000" y="95000"/>
                                    </p:animScale>
                                    <p:animScale>
                                      <p:cBhvr>
                                        <p:cTn id="38" dur="166" decel="50000">
                                          <p:stCondLst>
                                            <p:cond delay="1834"/>
                                          </p:stCondLst>
                                        </p:cTn>
                                        <p:tgtEl>
                                          <p:spTgt spid="3">
                                            <p:txEl>
                                              <p:pRg st="2" end="2"/>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wipe(down)">
                                      <p:cBhvr>
                                        <p:cTn id="43" dur="580">
                                          <p:stCondLst>
                                            <p:cond delay="0"/>
                                          </p:stCondLst>
                                        </p:cTn>
                                        <p:tgtEl>
                                          <p:spTgt spid="3">
                                            <p:txEl>
                                              <p:pRg st="4" end="4"/>
                                            </p:txEl>
                                          </p:spTgt>
                                        </p:tgtEl>
                                      </p:cBhvr>
                                    </p:animEffect>
                                    <p:anim calcmode="lin" valueType="num">
                                      <p:cBhvr>
                                        <p:cTn id="44"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4" end="4"/>
                                            </p:txEl>
                                          </p:spTgt>
                                        </p:tgtEl>
                                      </p:cBhvr>
                                      <p:to x="100000" y="60000"/>
                                    </p:animScale>
                                    <p:animScale>
                                      <p:cBhvr>
                                        <p:cTn id="50" dur="166" decel="50000">
                                          <p:stCondLst>
                                            <p:cond delay="676"/>
                                          </p:stCondLst>
                                        </p:cTn>
                                        <p:tgtEl>
                                          <p:spTgt spid="3">
                                            <p:txEl>
                                              <p:pRg st="4" end="4"/>
                                            </p:txEl>
                                          </p:spTgt>
                                        </p:tgtEl>
                                      </p:cBhvr>
                                      <p:to x="100000" y="100000"/>
                                    </p:animScale>
                                    <p:animScale>
                                      <p:cBhvr>
                                        <p:cTn id="51" dur="26">
                                          <p:stCondLst>
                                            <p:cond delay="1312"/>
                                          </p:stCondLst>
                                        </p:cTn>
                                        <p:tgtEl>
                                          <p:spTgt spid="3">
                                            <p:txEl>
                                              <p:pRg st="4" end="4"/>
                                            </p:txEl>
                                          </p:spTgt>
                                        </p:tgtEl>
                                      </p:cBhvr>
                                      <p:to x="100000" y="80000"/>
                                    </p:animScale>
                                    <p:animScale>
                                      <p:cBhvr>
                                        <p:cTn id="52" dur="166" decel="50000">
                                          <p:stCondLst>
                                            <p:cond delay="1338"/>
                                          </p:stCondLst>
                                        </p:cTn>
                                        <p:tgtEl>
                                          <p:spTgt spid="3">
                                            <p:txEl>
                                              <p:pRg st="4" end="4"/>
                                            </p:txEl>
                                          </p:spTgt>
                                        </p:tgtEl>
                                      </p:cBhvr>
                                      <p:to x="100000" y="100000"/>
                                    </p:animScale>
                                    <p:animScale>
                                      <p:cBhvr>
                                        <p:cTn id="53" dur="26">
                                          <p:stCondLst>
                                            <p:cond delay="1642"/>
                                          </p:stCondLst>
                                        </p:cTn>
                                        <p:tgtEl>
                                          <p:spTgt spid="3">
                                            <p:txEl>
                                              <p:pRg st="4" end="4"/>
                                            </p:txEl>
                                          </p:spTgt>
                                        </p:tgtEl>
                                      </p:cBhvr>
                                      <p:to x="100000" y="90000"/>
                                    </p:animScale>
                                    <p:animScale>
                                      <p:cBhvr>
                                        <p:cTn id="54" dur="166" decel="50000">
                                          <p:stCondLst>
                                            <p:cond delay="1668"/>
                                          </p:stCondLst>
                                        </p:cTn>
                                        <p:tgtEl>
                                          <p:spTgt spid="3">
                                            <p:txEl>
                                              <p:pRg st="4" end="4"/>
                                            </p:txEl>
                                          </p:spTgt>
                                        </p:tgtEl>
                                      </p:cBhvr>
                                      <p:to x="100000" y="100000"/>
                                    </p:animScale>
                                    <p:animScale>
                                      <p:cBhvr>
                                        <p:cTn id="55" dur="26">
                                          <p:stCondLst>
                                            <p:cond delay="1808"/>
                                          </p:stCondLst>
                                        </p:cTn>
                                        <p:tgtEl>
                                          <p:spTgt spid="3">
                                            <p:txEl>
                                              <p:pRg st="4" end="4"/>
                                            </p:txEl>
                                          </p:spTgt>
                                        </p:tgtEl>
                                      </p:cBhvr>
                                      <p:to x="100000" y="95000"/>
                                    </p:animScale>
                                    <p:animScale>
                                      <p:cBhvr>
                                        <p:cTn id="56"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47"/>
          <p:cNvSpPr txBox="1">
            <a:spLocks noGrp="1"/>
          </p:cNvSpPr>
          <p:nvPr>
            <p:ph type="title"/>
          </p:nvPr>
        </p:nvSpPr>
        <p:spPr>
          <a:xfrm>
            <a:off x="712060" y="162592"/>
            <a:ext cx="7704000" cy="66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sr-Cyrl-RS" dirty="0"/>
              <a:t>Утицај на квалитет живота</a:t>
            </a:r>
            <a:endParaRPr dirty="0"/>
          </a:p>
        </p:txBody>
      </p:sp>
      <p:sp>
        <p:nvSpPr>
          <p:cNvPr id="1191" name="Google Shape;1191;p47"/>
          <p:cNvSpPr txBox="1"/>
          <p:nvPr/>
        </p:nvSpPr>
        <p:spPr>
          <a:xfrm>
            <a:off x="464846" y="1214394"/>
            <a:ext cx="8198427" cy="440700"/>
          </a:xfrm>
          <a:prstGeom prst="rect">
            <a:avLst/>
          </a:prstGeom>
          <a:noFill/>
          <a:ln>
            <a:noFill/>
          </a:ln>
        </p:spPr>
        <p:txBody>
          <a:bodyPr spcFirstLastPara="1" wrap="square" lIns="91425" tIns="91425" rIns="91425" bIns="91425" anchor="t" anchorCtr="0">
            <a:noAutofit/>
          </a:bodyPr>
          <a:lstStyle/>
          <a:p>
            <a:pPr lvl="0"/>
            <a:r>
              <a:rPr lang="ru-RU" sz="1300" dirty="0">
                <a:solidFill>
                  <a:schemeClr val="dk1"/>
                </a:solidFill>
                <a:latin typeface="Montserrat"/>
                <a:ea typeface="Montserrat"/>
                <a:cs typeface="Montserrat"/>
                <a:sym typeface="Montserrat"/>
              </a:rPr>
              <a:t>Поспаност током дана – Недостатак квалитетног сна изазива хроничну поспаност и утече на дневне активности.</a:t>
            </a:r>
          </a:p>
          <a:p>
            <a:pPr lvl="0"/>
            <a:endParaRPr lang="ru-RU" sz="1300" dirty="0">
              <a:solidFill>
                <a:schemeClr val="dk1"/>
              </a:solidFill>
              <a:latin typeface="Montserrat"/>
              <a:ea typeface="Montserrat"/>
              <a:cs typeface="Montserrat"/>
              <a:sym typeface="Montserrat"/>
            </a:endParaRPr>
          </a:p>
          <a:p>
            <a:pPr lvl="0"/>
            <a:r>
              <a:rPr lang="ru-RU" sz="1300" dirty="0">
                <a:solidFill>
                  <a:schemeClr val="dk1"/>
                </a:solidFill>
                <a:latin typeface="Montserrat"/>
                <a:ea typeface="Montserrat"/>
                <a:cs typeface="Montserrat"/>
                <a:sym typeface="Montserrat"/>
              </a:rPr>
              <a:t>Замор – Умор и слабост због недовољног сна смањују физичку и менталну издржљивост.</a:t>
            </a:r>
          </a:p>
          <a:p>
            <a:pPr lvl="0"/>
            <a:endParaRPr lang="ru-RU" sz="1300" dirty="0">
              <a:solidFill>
                <a:schemeClr val="dk1"/>
              </a:solidFill>
              <a:latin typeface="Montserrat"/>
              <a:ea typeface="Montserrat"/>
              <a:cs typeface="Montserrat"/>
              <a:sym typeface="Montserrat"/>
            </a:endParaRPr>
          </a:p>
          <a:p>
            <a:pPr lvl="0"/>
            <a:r>
              <a:rPr lang="ru-RU" sz="1300" dirty="0">
                <a:solidFill>
                  <a:schemeClr val="dk1"/>
                </a:solidFill>
                <a:latin typeface="Montserrat"/>
                <a:ea typeface="Montserrat"/>
                <a:cs typeface="Montserrat"/>
                <a:sym typeface="Montserrat"/>
              </a:rPr>
              <a:t>Когнитивни пад – Лош сан утиче на памћење, концентрацију и решавање проблема.</a:t>
            </a:r>
          </a:p>
          <a:p>
            <a:pPr lvl="0"/>
            <a:endParaRPr lang="ru-RU" sz="1300" dirty="0">
              <a:solidFill>
                <a:schemeClr val="dk1"/>
              </a:solidFill>
              <a:latin typeface="Montserrat"/>
              <a:ea typeface="Montserrat"/>
              <a:cs typeface="Montserrat"/>
              <a:sym typeface="Montserrat"/>
            </a:endParaRPr>
          </a:p>
          <a:p>
            <a:pPr lvl="0"/>
            <a:r>
              <a:rPr lang="ru-RU" sz="1300" dirty="0">
                <a:solidFill>
                  <a:schemeClr val="dk1"/>
                </a:solidFill>
                <a:latin typeface="Montserrat"/>
                <a:ea typeface="Montserrat"/>
                <a:cs typeface="Montserrat"/>
                <a:sym typeface="Montserrat"/>
              </a:rPr>
              <a:t>Раздражљивост и депресија – Недостатак сна може довести до промена у расположењу и депресије.</a:t>
            </a:r>
          </a:p>
          <a:p>
            <a:pPr lvl="0"/>
            <a:endParaRPr lang="ru-RU" sz="1300" dirty="0">
              <a:solidFill>
                <a:schemeClr val="dk1"/>
              </a:solidFill>
              <a:latin typeface="Montserrat"/>
              <a:ea typeface="Montserrat"/>
              <a:cs typeface="Montserrat"/>
              <a:sym typeface="Montserrat"/>
            </a:endParaRPr>
          </a:p>
          <a:p>
            <a:pPr lvl="0"/>
            <a:r>
              <a:rPr lang="ru-RU" sz="1300" dirty="0">
                <a:solidFill>
                  <a:schemeClr val="dk1"/>
                </a:solidFill>
                <a:latin typeface="Montserrat"/>
                <a:ea typeface="Montserrat"/>
                <a:cs typeface="Montserrat"/>
                <a:sym typeface="Montserrat"/>
              </a:rPr>
              <a:t>Смањена способност за свакодневне активности – Осећај умора омета обављање рутинских задатака.</a:t>
            </a:r>
          </a:p>
          <a:p>
            <a:pPr lvl="0"/>
            <a:endParaRPr lang="ru-RU" sz="1300" dirty="0">
              <a:solidFill>
                <a:schemeClr val="dk1"/>
              </a:solidFill>
              <a:latin typeface="Montserrat"/>
              <a:ea typeface="Montserrat"/>
              <a:cs typeface="Montserrat"/>
              <a:sym typeface="Montserrat"/>
            </a:endParaRPr>
          </a:p>
          <a:p>
            <a:pPr lvl="0"/>
            <a:r>
              <a:rPr lang="ru-RU" sz="1300" dirty="0">
                <a:solidFill>
                  <a:schemeClr val="dk1"/>
                </a:solidFill>
                <a:latin typeface="Montserrat"/>
                <a:ea typeface="Montserrat"/>
                <a:cs typeface="Montserrat"/>
                <a:sym typeface="Montserrat"/>
              </a:rPr>
              <a:t>Повећан ризик од несрећа – Поспаност повећава ризик од саобраћајних несрећа.</a:t>
            </a:r>
            <a:endParaRPr sz="1300" dirty="0">
              <a:solidFill>
                <a:schemeClr val="dk1"/>
              </a:solidFill>
              <a:latin typeface="Montserrat"/>
              <a:ea typeface="Montserrat"/>
              <a:cs typeface="Montserrat"/>
              <a:sym typeface="Montserrat"/>
            </a:endParaRPr>
          </a:p>
        </p:txBody>
      </p:sp>
      <p:pic>
        <p:nvPicPr>
          <p:cNvPr id="3" name="Picture 2"/>
          <p:cNvPicPr>
            <a:picLocks noChangeAspect="1"/>
          </p:cNvPicPr>
          <p:nvPr/>
        </p:nvPicPr>
        <p:blipFill>
          <a:blip r:embed="rId3"/>
          <a:stretch>
            <a:fillRect/>
          </a:stretch>
        </p:blipFill>
        <p:spPr>
          <a:xfrm rot="2233495">
            <a:off x="7469138" y="3929019"/>
            <a:ext cx="1117733" cy="975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188"/>
                                        </p:tgtEl>
                                      </p:cBhvr>
                                    </p:animEffect>
                                    <p:animScale>
                                      <p:cBhvr>
                                        <p:cTn id="7" dur="250" autoRev="1" fill="hold"/>
                                        <p:tgtEl>
                                          <p:spTgt spid="118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191">
                                            <p:txEl>
                                              <p:pRg st="0" end="0"/>
                                            </p:txEl>
                                          </p:spTgt>
                                        </p:tgtEl>
                                      </p:cBhvr>
                                    </p:animEffect>
                                    <p:animScale>
                                      <p:cBhvr>
                                        <p:cTn id="12" dur="250" autoRev="1" fill="hold"/>
                                        <p:tgtEl>
                                          <p:spTgt spid="1191">
                                            <p:txEl>
                                              <p:pRg st="0" end="0"/>
                                            </p:txEl>
                                          </p:spTgt>
                                        </p:tgtEl>
                                      </p:cBhvr>
                                      <p:by x="105000" y="105000"/>
                                    </p:animScale>
                                  </p:childTnLst>
                                </p:cTn>
                              </p:par>
                              <p:par>
                                <p:cTn id="13" presetID="26" presetClass="emph" presetSubtype="0" fill="hold" nodeType="withEffect">
                                  <p:stCondLst>
                                    <p:cond delay="0"/>
                                  </p:stCondLst>
                                  <p:childTnLst>
                                    <p:animEffect transition="out" filter="fade">
                                      <p:cBhvr>
                                        <p:cTn id="14" dur="500" tmFilter="0, 0; .2, .5; .8, .5; 1, 0"/>
                                        <p:tgtEl>
                                          <p:spTgt spid="1191">
                                            <p:txEl>
                                              <p:pRg st="2" end="2"/>
                                            </p:txEl>
                                          </p:spTgt>
                                        </p:tgtEl>
                                      </p:cBhvr>
                                    </p:animEffect>
                                    <p:animScale>
                                      <p:cBhvr>
                                        <p:cTn id="15" dur="250" autoRev="1" fill="hold"/>
                                        <p:tgtEl>
                                          <p:spTgt spid="1191">
                                            <p:txEl>
                                              <p:pRg st="2" end="2"/>
                                            </p:txEl>
                                          </p:spTgt>
                                        </p:tgtEl>
                                      </p:cBhvr>
                                      <p:by x="105000" y="105000"/>
                                    </p:animScale>
                                  </p:childTnLst>
                                </p:cTn>
                              </p:par>
                              <p:par>
                                <p:cTn id="16" presetID="26" presetClass="emph" presetSubtype="0" fill="hold" nodeType="withEffect">
                                  <p:stCondLst>
                                    <p:cond delay="0"/>
                                  </p:stCondLst>
                                  <p:childTnLst>
                                    <p:animEffect transition="out" filter="fade">
                                      <p:cBhvr>
                                        <p:cTn id="17" dur="500" tmFilter="0, 0; .2, .5; .8, .5; 1, 0"/>
                                        <p:tgtEl>
                                          <p:spTgt spid="1191">
                                            <p:txEl>
                                              <p:pRg st="4" end="4"/>
                                            </p:txEl>
                                          </p:spTgt>
                                        </p:tgtEl>
                                      </p:cBhvr>
                                    </p:animEffect>
                                    <p:animScale>
                                      <p:cBhvr>
                                        <p:cTn id="18" dur="250" autoRev="1" fill="hold"/>
                                        <p:tgtEl>
                                          <p:spTgt spid="1191">
                                            <p:txEl>
                                              <p:pRg st="4" end="4"/>
                                            </p:txEl>
                                          </p:spTgt>
                                        </p:tgtEl>
                                      </p:cBhvr>
                                      <p:by x="105000" y="105000"/>
                                    </p:animScale>
                                  </p:childTnLst>
                                </p:cTn>
                              </p:par>
                              <p:par>
                                <p:cTn id="19" presetID="26" presetClass="emph" presetSubtype="0" fill="hold" nodeType="withEffect">
                                  <p:stCondLst>
                                    <p:cond delay="0"/>
                                  </p:stCondLst>
                                  <p:childTnLst>
                                    <p:animEffect transition="out" filter="fade">
                                      <p:cBhvr>
                                        <p:cTn id="20" dur="500" tmFilter="0, 0; .2, .5; .8, .5; 1, 0"/>
                                        <p:tgtEl>
                                          <p:spTgt spid="1191">
                                            <p:txEl>
                                              <p:pRg st="6" end="6"/>
                                            </p:txEl>
                                          </p:spTgt>
                                        </p:tgtEl>
                                      </p:cBhvr>
                                    </p:animEffect>
                                    <p:animScale>
                                      <p:cBhvr>
                                        <p:cTn id="21" dur="250" autoRev="1" fill="hold"/>
                                        <p:tgtEl>
                                          <p:spTgt spid="1191">
                                            <p:txEl>
                                              <p:pRg st="6" end="6"/>
                                            </p:txEl>
                                          </p:spTgt>
                                        </p:tgtEl>
                                      </p:cBhvr>
                                      <p:by x="105000" y="105000"/>
                                    </p:animScale>
                                  </p:childTnLst>
                                </p:cTn>
                              </p:par>
                              <p:par>
                                <p:cTn id="22" presetID="26" presetClass="emph" presetSubtype="0" fill="hold" nodeType="withEffect">
                                  <p:stCondLst>
                                    <p:cond delay="0"/>
                                  </p:stCondLst>
                                  <p:childTnLst>
                                    <p:animEffect transition="out" filter="fade">
                                      <p:cBhvr>
                                        <p:cTn id="23" dur="500" tmFilter="0, 0; .2, .5; .8, .5; 1, 0"/>
                                        <p:tgtEl>
                                          <p:spTgt spid="1191">
                                            <p:txEl>
                                              <p:pRg st="8" end="8"/>
                                            </p:txEl>
                                          </p:spTgt>
                                        </p:tgtEl>
                                      </p:cBhvr>
                                    </p:animEffect>
                                    <p:animScale>
                                      <p:cBhvr>
                                        <p:cTn id="24" dur="250" autoRev="1" fill="hold"/>
                                        <p:tgtEl>
                                          <p:spTgt spid="1191">
                                            <p:txEl>
                                              <p:pRg st="8" end="8"/>
                                            </p:txEl>
                                          </p:spTgt>
                                        </p:tgtEl>
                                      </p:cBhvr>
                                      <p:by x="105000" y="105000"/>
                                    </p:animScale>
                                  </p:childTnLst>
                                </p:cTn>
                              </p:par>
                              <p:par>
                                <p:cTn id="25" presetID="26" presetClass="emph" presetSubtype="0" fill="hold" nodeType="withEffect">
                                  <p:stCondLst>
                                    <p:cond delay="0"/>
                                  </p:stCondLst>
                                  <p:childTnLst>
                                    <p:animEffect transition="out" filter="fade">
                                      <p:cBhvr>
                                        <p:cTn id="26" dur="500" tmFilter="0, 0; .2, .5; .8, .5; 1, 0"/>
                                        <p:tgtEl>
                                          <p:spTgt spid="1191">
                                            <p:txEl>
                                              <p:pRg st="10" end="10"/>
                                            </p:txEl>
                                          </p:spTgt>
                                        </p:tgtEl>
                                      </p:cBhvr>
                                    </p:animEffect>
                                    <p:animScale>
                                      <p:cBhvr>
                                        <p:cTn id="27" dur="250" autoRev="1" fill="hold"/>
                                        <p:tgtEl>
                                          <p:spTgt spid="1191">
                                            <p:txEl>
                                              <p:pRg st="10" end="1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8" name="Google Shape;948;p43"/>
          <p:cNvSpPr txBox="1">
            <a:spLocks noGrp="1"/>
          </p:cNvSpPr>
          <p:nvPr>
            <p:ph type="subTitle" idx="7"/>
          </p:nvPr>
        </p:nvSpPr>
        <p:spPr>
          <a:xfrm>
            <a:off x="166254" y="1109525"/>
            <a:ext cx="5881255" cy="2971799"/>
          </a:xfrm>
          <a:prstGeom prst="rect">
            <a:avLst/>
          </a:prstGeom>
        </p:spPr>
        <p:txBody>
          <a:bodyPr spcFirstLastPara="1" wrap="square" lIns="91425" tIns="91425" rIns="91425" bIns="91425" anchor="t" anchorCtr="0">
            <a:noAutofit/>
          </a:bodyPr>
          <a:lstStyle/>
          <a:p>
            <a:pPr marL="342900" lvl="0" indent="-342900">
              <a:buAutoNum type="arabicPeriod"/>
            </a:pPr>
            <a:r>
              <a:rPr lang="sr-Cyrl-RS" dirty="0"/>
              <a:t>Полисомнографија (</a:t>
            </a:r>
            <a:r>
              <a:rPr lang="sr-Latn-RS" dirty="0"/>
              <a:t> </a:t>
            </a:r>
            <a:r>
              <a:rPr lang="sr-Cyrl-RS" dirty="0"/>
              <a:t>ПСГ</a:t>
            </a:r>
            <a:r>
              <a:rPr lang="sr-Latn-RS" dirty="0"/>
              <a:t> </a:t>
            </a:r>
            <a:r>
              <a:rPr lang="sr-Cyrl-RS" dirty="0"/>
              <a:t>) – Ноћни мониторинг који прати дисање, мозгове таласе и ниво кисеоника.</a:t>
            </a:r>
          </a:p>
          <a:p>
            <a:pPr marL="342900" lvl="0" indent="-342900">
              <a:buAutoNum type="arabicPeriod"/>
            </a:pPr>
            <a:endParaRPr lang="sr-Cyrl-RS" dirty="0"/>
          </a:p>
          <a:p>
            <a:pPr marL="342900" lvl="0" indent="-342900">
              <a:buAutoNum type="arabicPeriod"/>
            </a:pPr>
            <a:r>
              <a:rPr lang="sr-Cyrl-RS" dirty="0"/>
              <a:t>Полифункционални мониторинг спавања – Алтернатива ПСГ, прати основне параметре као што су дисање и кисеоник.</a:t>
            </a:r>
          </a:p>
          <a:p>
            <a:pPr marL="342900" lvl="0" indent="-342900">
              <a:buAutoNum type="arabicPeriod"/>
            </a:pPr>
            <a:endParaRPr lang="sr-Cyrl-RS" dirty="0"/>
          </a:p>
          <a:p>
            <a:pPr marL="342900" lvl="0" indent="-342900">
              <a:buAutoNum type="arabicPeriod"/>
            </a:pPr>
            <a:r>
              <a:rPr lang="sr-Cyrl-RS" dirty="0"/>
              <a:t>Кућно мониторисање спавања – Прати дисање и кисеоник, погодан за кућне услове.</a:t>
            </a:r>
          </a:p>
          <a:p>
            <a:pPr marL="342900" lvl="0" indent="-342900">
              <a:buAutoNum type="arabicPeriod"/>
            </a:pPr>
            <a:endParaRPr lang="sr-Cyrl-RS" dirty="0"/>
          </a:p>
          <a:p>
            <a:pPr marL="342900" lvl="0" indent="-342900">
              <a:buAutoNum type="arabicPeriod"/>
            </a:pPr>
            <a:r>
              <a:rPr lang="sr-Cyrl-RS" dirty="0"/>
              <a:t>Е</a:t>
            </a:r>
            <a:r>
              <a:rPr lang="sr-Latn-RS" dirty="0"/>
              <a:t>pworth</a:t>
            </a:r>
            <a:r>
              <a:rPr lang="sr-Cyrl-RS" dirty="0"/>
              <a:t> скала поспаности – Процењује вероватноћу заспања у различитим ситуацијама.</a:t>
            </a:r>
          </a:p>
          <a:p>
            <a:pPr marL="342900" lvl="0" indent="-342900">
              <a:buAutoNum type="arabicPeriod"/>
            </a:pPr>
            <a:endParaRPr lang="sr-Cyrl-RS" dirty="0"/>
          </a:p>
          <a:p>
            <a:pPr marL="342900" lvl="0" indent="-342900">
              <a:buAutoNum type="arabicPeriod"/>
            </a:pPr>
            <a:r>
              <a:rPr lang="sr-Cyrl-RS" dirty="0"/>
              <a:t>Тестови крви и физички преглед – За искључивање других могућих узрока симптома.</a:t>
            </a:r>
            <a:endParaRPr dirty="0"/>
          </a:p>
        </p:txBody>
      </p:sp>
      <p:sp>
        <p:nvSpPr>
          <p:cNvPr id="950" name="Google Shape;950;p43"/>
          <p:cNvSpPr txBox="1">
            <a:spLocks noGrp="1"/>
          </p:cNvSpPr>
          <p:nvPr>
            <p:ph type="title"/>
          </p:nvPr>
        </p:nvSpPr>
        <p:spPr>
          <a:xfrm>
            <a:off x="720000" y="216425"/>
            <a:ext cx="7704000" cy="66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sr-Cyrl-RS" dirty="0"/>
              <a:t>Дијагноза</a:t>
            </a:r>
            <a:endParaRPr dirty="0"/>
          </a:p>
        </p:txBody>
      </p:sp>
      <p:pic>
        <p:nvPicPr>
          <p:cNvPr id="9" name="Picture 8"/>
          <p:cNvPicPr>
            <a:picLocks noChangeAspect="1"/>
          </p:cNvPicPr>
          <p:nvPr/>
        </p:nvPicPr>
        <p:blipFill>
          <a:blip r:embed="rId3"/>
          <a:stretch>
            <a:fillRect/>
          </a:stretch>
        </p:blipFill>
        <p:spPr>
          <a:xfrm>
            <a:off x="6160411" y="1704109"/>
            <a:ext cx="2747008" cy="2130136"/>
          </a:xfrm>
          <a:prstGeom prst="rect">
            <a:avLst/>
          </a:prstGeom>
        </p:spPr>
      </p:pic>
    </p:spTree>
    <p:extLst>
      <p:ext uri="{BB962C8B-B14F-4D97-AF65-F5344CB8AC3E}">
        <p14:creationId xmlns:p14="http://schemas.microsoft.com/office/powerpoint/2010/main" val="37377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950"/>
                                        </p:tgtEl>
                                        <p:attrNameLst>
                                          <p:attrName>r</p:attrName>
                                        </p:attrNameLst>
                                      </p:cBhvr>
                                    </p:animRot>
                                    <p:animRot by="-240000">
                                      <p:cBhvr>
                                        <p:cTn id="7" dur="200" fill="hold">
                                          <p:stCondLst>
                                            <p:cond delay="200"/>
                                          </p:stCondLst>
                                        </p:cTn>
                                        <p:tgtEl>
                                          <p:spTgt spid="950"/>
                                        </p:tgtEl>
                                        <p:attrNameLst>
                                          <p:attrName>r</p:attrName>
                                        </p:attrNameLst>
                                      </p:cBhvr>
                                    </p:animRot>
                                    <p:animRot by="240000">
                                      <p:cBhvr>
                                        <p:cTn id="8" dur="200" fill="hold">
                                          <p:stCondLst>
                                            <p:cond delay="400"/>
                                          </p:stCondLst>
                                        </p:cTn>
                                        <p:tgtEl>
                                          <p:spTgt spid="950"/>
                                        </p:tgtEl>
                                        <p:attrNameLst>
                                          <p:attrName>r</p:attrName>
                                        </p:attrNameLst>
                                      </p:cBhvr>
                                    </p:animRot>
                                    <p:animRot by="-240000">
                                      <p:cBhvr>
                                        <p:cTn id="9" dur="200" fill="hold">
                                          <p:stCondLst>
                                            <p:cond delay="600"/>
                                          </p:stCondLst>
                                        </p:cTn>
                                        <p:tgtEl>
                                          <p:spTgt spid="950"/>
                                        </p:tgtEl>
                                        <p:attrNameLst>
                                          <p:attrName>r</p:attrName>
                                        </p:attrNameLst>
                                      </p:cBhvr>
                                    </p:animRot>
                                    <p:animRot by="120000">
                                      <p:cBhvr>
                                        <p:cTn id="10" dur="200" fill="hold">
                                          <p:stCondLst>
                                            <p:cond delay="800"/>
                                          </p:stCondLst>
                                        </p:cTn>
                                        <p:tgtEl>
                                          <p:spTgt spid="95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948">
                                            <p:txEl>
                                              <p:pRg st="0" end="0"/>
                                            </p:txEl>
                                          </p:spTgt>
                                        </p:tgtEl>
                                        <p:attrNameLst>
                                          <p:attrName>r</p:attrName>
                                        </p:attrNameLst>
                                      </p:cBhvr>
                                    </p:animRot>
                                    <p:animRot by="-240000">
                                      <p:cBhvr>
                                        <p:cTn id="15" dur="200" fill="hold">
                                          <p:stCondLst>
                                            <p:cond delay="200"/>
                                          </p:stCondLst>
                                        </p:cTn>
                                        <p:tgtEl>
                                          <p:spTgt spid="948">
                                            <p:txEl>
                                              <p:pRg st="0" end="0"/>
                                            </p:txEl>
                                          </p:spTgt>
                                        </p:tgtEl>
                                        <p:attrNameLst>
                                          <p:attrName>r</p:attrName>
                                        </p:attrNameLst>
                                      </p:cBhvr>
                                    </p:animRot>
                                    <p:animRot by="240000">
                                      <p:cBhvr>
                                        <p:cTn id="16" dur="200" fill="hold">
                                          <p:stCondLst>
                                            <p:cond delay="400"/>
                                          </p:stCondLst>
                                        </p:cTn>
                                        <p:tgtEl>
                                          <p:spTgt spid="948">
                                            <p:txEl>
                                              <p:pRg st="0" end="0"/>
                                            </p:txEl>
                                          </p:spTgt>
                                        </p:tgtEl>
                                        <p:attrNameLst>
                                          <p:attrName>r</p:attrName>
                                        </p:attrNameLst>
                                      </p:cBhvr>
                                    </p:animRot>
                                    <p:animRot by="-240000">
                                      <p:cBhvr>
                                        <p:cTn id="17" dur="200" fill="hold">
                                          <p:stCondLst>
                                            <p:cond delay="600"/>
                                          </p:stCondLst>
                                        </p:cTn>
                                        <p:tgtEl>
                                          <p:spTgt spid="948">
                                            <p:txEl>
                                              <p:pRg st="0" end="0"/>
                                            </p:txEl>
                                          </p:spTgt>
                                        </p:tgtEl>
                                        <p:attrNameLst>
                                          <p:attrName>r</p:attrName>
                                        </p:attrNameLst>
                                      </p:cBhvr>
                                    </p:animRot>
                                    <p:animRot by="120000">
                                      <p:cBhvr>
                                        <p:cTn id="18" dur="200" fill="hold">
                                          <p:stCondLst>
                                            <p:cond delay="800"/>
                                          </p:stCondLst>
                                        </p:cTn>
                                        <p:tgtEl>
                                          <p:spTgt spid="948">
                                            <p:txEl>
                                              <p:pRg st="0" end="0"/>
                                            </p:txEl>
                                          </p:spTgt>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948">
                                            <p:txEl>
                                              <p:pRg st="2" end="2"/>
                                            </p:txEl>
                                          </p:spTgt>
                                        </p:tgtEl>
                                        <p:attrNameLst>
                                          <p:attrName>r</p:attrName>
                                        </p:attrNameLst>
                                      </p:cBhvr>
                                    </p:animRot>
                                    <p:animRot by="-240000">
                                      <p:cBhvr>
                                        <p:cTn id="21" dur="200" fill="hold">
                                          <p:stCondLst>
                                            <p:cond delay="200"/>
                                          </p:stCondLst>
                                        </p:cTn>
                                        <p:tgtEl>
                                          <p:spTgt spid="948">
                                            <p:txEl>
                                              <p:pRg st="2" end="2"/>
                                            </p:txEl>
                                          </p:spTgt>
                                        </p:tgtEl>
                                        <p:attrNameLst>
                                          <p:attrName>r</p:attrName>
                                        </p:attrNameLst>
                                      </p:cBhvr>
                                    </p:animRot>
                                    <p:animRot by="240000">
                                      <p:cBhvr>
                                        <p:cTn id="22" dur="200" fill="hold">
                                          <p:stCondLst>
                                            <p:cond delay="400"/>
                                          </p:stCondLst>
                                        </p:cTn>
                                        <p:tgtEl>
                                          <p:spTgt spid="948">
                                            <p:txEl>
                                              <p:pRg st="2" end="2"/>
                                            </p:txEl>
                                          </p:spTgt>
                                        </p:tgtEl>
                                        <p:attrNameLst>
                                          <p:attrName>r</p:attrName>
                                        </p:attrNameLst>
                                      </p:cBhvr>
                                    </p:animRot>
                                    <p:animRot by="-240000">
                                      <p:cBhvr>
                                        <p:cTn id="23" dur="200" fill="hold">
                                          <p:stCondLst>
                                            <p:cond delay="600"/>
                                          </p:stCondLst>
                                        </p:cTn>
                                        <p:tgtEl>
                                          <p:spTgt spid="948">
                                            <p:txEl>
                                              <p:pRg st="2" end="2"/>
                                            </p:txEl>
                                          </p:spTgt>
                                        </p:tgtEl>
                                        <p:attrNameLst>
                                          <p:attrName>r</p:attrName>
                                        </p:attrNameLst>
                                      </p:cBhvr>
                                    </p:animRot>
                                    <p:animRot by="120000">
                                      <p:cBhvr>
                                        <p:cTn id="24" dur="200" fill="hold">
                                          <p:stCondLst>
                                            <p:cond delay="800"/>
                                          </p:stCondLst>
                                        </p:cTn>
                                        <p:tgtEl>
                                          <p:spTgt spid="948">
                                            <p:txEl>
                                              <p:pRg st="2" end="2"/>
                                            </p:txEl>
                                          </p:spTgt>
                                        </p:tgtEl>
                                        <p:attrNameLst>
                                          <p:attrName>r</p:attrName>
                                        </p:attrNameLst>
                                      </p:cBhvr>
                                    </p:animRot>
                                  </p:childTnLst>
                                </p:cTn>
                              </p:par>
                              <p:par>
                                <p:cTn id="25" presetID="32" presetClass="emph" presetSubtype="0" fill="hold" nodeType="withEffect">
                                  <p:stCondLst>
                                    <p:cond delay="0"/>
                                  </p:stCondLst>
                                  <p:childTnLst>
                                    <p:animRot by="120000">
                                      <p:cBhvr>
                                        <p:cTn id="26" dur="100" fill="hold">
                                          <p:stCondLst>
                                            <p:cond delay="0"/>
                                          </p:stCondLst>
                                        </p:cTn>
                                        <p:tgtEl>
                                          <p:spTgt spid="948">
                                            <p:txEl>
                                              <p:pRg st="4" end="4"/>
                                            </p:txEl>
                                          </p:spTgt>
                                        </p:tgtEl>
                                        <p:attrNameLst>
                                          <p:attrName>r</p:attrName>
                                        </p:attrNameLst>
                                      </p:cBhvr>
                                    </p:animRot>
                                    <p:animRot by="-240000">
                                      <p:cBhvr>
                                        <p:cTn id="27" dur="200" fill="hold">
                                          <p:stCondLst>
                                            <p:cond delay="200"/>
                                          </p:stCondLst>
                                        </p:cTn>
                                        <p:tgtEl>
                                          <p:spTgt spid="948">
                                            <p:txEl>
                                              <p:pRg st="4" end="4"/>
                                            </p:txEl>
                                          </p:spTgt>
                                        </p:tgtEl>
                                        <p:attrNameLst>
                                          <p:attrName>r</p:attrName>
                                        </p:attrNameLst>
                                      </p:cBhvr>
                                    </p:animRot>
                                    <p:animRot by="240000">
                                      <p:cBhvr>
                                        <p:cTn id="28" dur="200" fill="hold">
                                          <p:stCondLst>
                                            <p:cond delay="400"/>
                                          </p:stCondLst>
                                        </p:cTn>
                                        <p:tgtEl>
                                          <p:spTgt spid="948">
                                            <p:txEl>
                                              <p:pRg st="4" end="4"/>
                                            </p:txEl>
                                          </p:spTgt>
                                        </p:tgtEl>
                                        <p:attrNameLst>
                                          <p:attrName>r</p:attrName>
                                        </p:attrNameLst>
                                      </p:cBhvr>
                                    </p:animRot>
                                    <p:animRot by="-240000">
                                      <p:cBhvr>
                                        <p:cTn id="29" dur="200" fill="hold">
                                          <p:stCondLst>
                                            <p:cond delay="600"/>
                                          </p:stCondLst>
                                        </p:cTn>
                                        <p:tgtEl>
                                          <p:spTgt spid="948">
                                            <p:txEl>
                                              <p:pRg st="4" end="4"/>
                                            </p:txEl>
                                          </p:spTgt>
                                        </p:tgtEl>
                                        <p:attrNameLst>
                                          <p:attrName>r</p:attrName>
                                        </p:attrNameLst>
                                      </p:cBhvr>
                                    </p:animRot>
                                    <p:animRot by="120000">
                                      <p:cBhvr>
                                        <p:cTn id="30" dur="200" fill="hold">
                                          <p:stCondLst>
                                            <p:cond delay="800"/>
                                          </p:stCondLst>
                                        </p:cTn>
                                        <p:tgtEl>
                                          <p:spTgt spid="948">
                                            <p:txEl>
                                              <p:pRg st="4" end="4"/>
                                            </p:txEl>
                                          </p:spTgt>
                                        </p:tgtEl>
                                        <p:attrNameLst>
                                          <p:attrName>r</p:attrName>
                                        </p:attrNameLst>
                                      </p:cBhvr>
                                    </p:animRot>
                                  </p:childTnLst>
                                </p:cTn>
                              </p:par>
                              <p:par>
                                <p:cTn id="31" presetID="32" presetClass="emph" presetSubtype="0" fill="hold" nodeType="withEffect">
                                  <p:stCondLst>
                                    <p:cond delay="0"/>
                                  </p:stCondLst>
                                  <p:childTnLst>
                                    <p:animRot by="120000">
                                      <p:cBhvr>
                                        <p:cTn id="32" dur="100" fill="hold">
                                          <p:stCondLst>
                                            <p:cond delay="0"/>
                                          </p:stCondLst>
                                        </p:cTn>
                                        <p:tgtEl>
                                          <p:spTgt spid="948">
                                            <p:txEl>
                                              <p:pRg st="6" end="6"/>
                                            </p:txEl>
                                          </p:spTgt>
                                        </p:tgtEl>
                                        <p:attrNameLst>
                                          <p:attrName>r</p:attrName>
                                        </p:attrNameLst>
                                      </p:cBhvr>
                                    </p:animRot>
                                    <p:animRot by="-240000">
                                      <p:cBhvr>
                                        <p:cTn id="33" dur="200" fill="hold">
                                          <p:stCondLst>
                                            <p:cond delay="200"/>
                                          </p:stCondLst>
                                        </p:cTn>
                                        <p:tgtEl>
                                          <p:spTgt spid="948">
                                            <p:txEl>
                                              <p:pRg st="6" end="6"/>
                                            </p:txEl>
                                          </p:spTgt>
                                        </p:tgtEl>
                                        <p:attrNameLst>
                                          <p:attrName>r</p:attrName>
                                        </p:attrNameLst>
                                      </p:cBhvr>
                                    </p:animRot>
                                    <p:animRot by="240000">
                                      <p:cBhvr>
                                        <p:cTn id="34" dur="200" fill="hold">
                                          <p:stCondLst>
                                            <p:cond delay="400"/>
                                          </p:stCondLst>
                                        </p:cTn>
                                        <p:tgtEl>
                                          <p:spTgt spid="948">
                                            <p:txEl>
                                              <p:pRg st="6" end="6"/>
                                            </p:txEl>
                                          </p:spTgt>
                                        </p:tgtEl>
                                        <p:attrNameLst>
                                          <p:attrName>r</p:attrName>
                                        </p:attrNameLst>
                                      </p:cBhvr>
                                    </p:animRot>
                                    <p:animRot by="-240000">
                                      <p:cBhvr>
                                        <p:cTn id="35" dur="200" fill="hold">
                                          <p:stCondLst>
                                            <p:cond delay="600"/>
                                          </p:stCondLst>
                                        </p:cTn>
                                        <p:tgtEl>
                                          <p:spTgt spid="948">
                                            <p:txEl>
                                              <p:pRg st="6" end="6"/>
                                            </p:txEl>
                                          </p:spTgt>
                                        </p:tgtEl>
                                        <p:attrNameLst>
                                          <p:attrName>r</p:attrName>
                                        </p:attrNameLst>
                                      </p:cBhvr>
                                    </p:animRot>
                                    <p:animRot by="120000">
                                      <p:cBhvr>
                                        <p:cTn id="36" dur="200" fill="hold">
                                          <p:stCondLst>
                                            <p:cond delay="800"/>
                                          </p:stCondLst>
                                        </p:cTn>
                                        <p:tgtEl>
                                          <p:spTgt spid="948">
                                            <p:txEl>
                                              <p:pRg st="6" end="6"/>
                                            </p:txEl>
                                          </p:spTgt>
                                        </p:tgtEl>
                                        <p:attrNameLst>
                                          <p:attrName>r</p:attrName>
                                        </p:attrNameLst>
                                      </p:cBhvr>
                                    </p:animRot>
                                  </p:childTnLst>
                                </p:cTn>
                              </p:par>
                              <p:par>
                                <p:cTn id="37" presetID="32" presetClass="emph" presetSubtype="0" fill="hold" nodeType="withEffect">
                                  <p:stCondLst>
                                    <p:cond delay="0"/>
                                  </p:stCondLst>
                                  <p:childTnLst>
                                    <p:animRot by="120000">
                                      <p:cBhvr>
                                        <p:cTn id="38" dur="100" fill="hold">
                                          <p:stCondLst>
                                            <p:cond delay="0"/>
                                          </p:stCondLst>
                                        </p:cTn>
                                        <p:tgtEl>
                                          <p:spTgt spid="948">
                                            <p:txEl>
                                              <p:pRg st="8" end="8"/>
                                            </p:txEl>
                                          </p:spTgt>
                                        </p:tgtEl>
                                        <p:attrNameLst>
                                          <p:attrName>r</p:attrName>
                                        </p:attrNameLst>
                                      </p:cBhvr>
                                    </p:animRot>
                                    <p:animRot by="-240000">
                                      <p:cBhvr>
                                        <p:cTn id="39" dur="200" fill="hold">
                                          <p:stCondLst>
                                            <p:cond delay="200"/>
                                          </p:stCondLst>
                                        </p:cTn>
                                        <p:tgtEl>
                                          <p:spTgt spid="948">
                                            <p:txEl>
                                              <p:pRg st="8" end="8"/>
                                            </p:txEl>
                                          </p:spTgt>
                                        </p:tgtEl>
                                        <p:attrNameLst>
                                          <p:attrName>r</p:attrName>
                                        </p:attrNameLst>
                                      </p:cBhvr>
                                    </p:animRot>
                                    <p:animRot by="240000">
                                      <p:cBhvr>
                                        <p:cTn id="40" dur="200" fill="hold">
                                          <p:stCondLst>
                                            <p:cond delay="400"/>
                                          </p:stCondLst>
                                        </p:cTn>
                                        <p:tgtEl>
                                          <p:spTgt spid="948">
                                            <p:txEl>
                                              <p:pRg st="8" end="8"/>
                                            </p:txEl>
                                          </p:spTgt>
                                        </p:tgtEl>
                                        <p:attrNameLst>
                                          <p:attrName>r</p:attrName>
                                        </p:attrNameLst>
                                      </p:cBhvr>
                                    </p:animRot>
                                    <p:animRot by="-240000">
                                      <p:cBhvr>
                                        <p:cTn id="41" dur="200" fill="hold">
                                          <p:stCondLst>
                                            <p:cond delay="600"/>
                                          </p:stCondLst>
                                        </p:cTn>
                                        <p:tgtEl>
                                          <p:spTgt spid="948">
                                            <p:txEl>
                                              <p:pRg st="8" end="8"/>
                                            </p:txEl>
                                          </p:spTgt>
                                        </p:tgtEl>
                                        <p:attrNameLst>
                                          <p:attrName>r</p:attrName>
                                        </p:attrNameLst>
                                      </p:cBhvr>
                                    </p:animRot>
                                    <p:animRot by="120000">
                                      <p:cBhvr>
                                        <p:cTn id="42" dur="200" fill="hold">
                                          <p:stCondLst>
                                            <p:cond delay="800"/>
                                          </p:stCondLst>
                                        </p:cTn>
                                        <p:tgtEl>
                                          <p:spTgt spid="948">
                                            <p:txEl>
                                              <p:pRg st="8" end="8"/>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8" name="Google Shape;948;p43"/>
          <p:cNvSpPr txBox="1">
            <a:spLocks noGrp="1"/>
          </p:cNvSpPr>
          <p:nvPr>
            <p:ph type="subTitle" idx="7"/>
          </p:nvPr>
        </p:nvSpPr>
        <p:spPr>
          <a:xfrm>
            <a:off x="529937" y="1548247"/>
            <a:ext cx="7779763" cy="1319646"/>
          </a:xfrm>
          <a:prstGeom prst="rect">
            <a:avLst/>
          </a:prstGeom>
        </p:spPr>
        <p:txBody>
          <a:bodyPr spcFirstLastPara="1" wrap="square" lIns="91425" tIns="91425" rIns="91425" bIns="91425" anchor="t" anchorCtr="0">
            <a:noAutofit/>
          </a:bodyPr>
          <a:lstStyle/>
          <a:p>
            <a:pPr marL="0" lvl="0" indent="0"/>
            <a:r>
              <a:rPr lang="sr-Cyrl-RS" dirty="0"/>
              <a:t>Полисомнографија ( ПСГ ) представља златни стандард у дијагностици поремећаја сна, укључујући апнеју у сну, нарочито обструктивну апнеју у сну </a:t>
            </a:r>
          </a:p>
          <a:p>
            <a:pPr marL="0" lvl="0" indent="0"/>
            <a:r>
              <a:rPr lang="sr-Cyrl-RS" dirty="0"/>
              <a:t>( ОСА ). То је неинвазивни тест који омогућава детекцију и анализу различитих параметара током сна, као што су мозгова активност, покрети очију, електрична активност мишића, откуцаји срца, пулс, и кисеоник у крви.</a:t>
            </a:r>
            <a:endParaRPr dirty="0"/>
          </a:p>
        </p:txBody>
      </p:sp>
      <p:sp>
        <p:nvSpPr>
          <p:cNvPr id="950" name="Google Shape;950;p43"/>
          <p:cNvSpPr txBox="1">
            <a:spLocks noGrp="1"/>
          </p:cNvSpPr>
          <p:nvPr>
            <p:ph type="title"/>
          </p:nvPr>
        </p:nvSpPr>
        <p:spPr>
          <a:xfrm>
            <a:off x="720000" y="174862"/>
            <a:ext cx="7704000" cy="66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sr-Cyrl-RS" dirty="0"/>
              <a:t>Полисомнографија </a:t>
            </a:r>
            <a:br>
              <a:rPr lang="sr-Cyrl-RS" dirty="0"/>
            </a:br>
            <a:r>
              <a:rPr lang="sr-Cyrl-RS" dirty="0"/>
              <a:t>– златни стандард -</a:t>
            </a:r>
            <a:endParaRPr dirty="0"/>
          </a:p>
        </p:txBody>
      </p:sp>
      <p:pic>
        <p:nvPicPr>
          <p:cNvPr id="2" name="Picture 1"/>
          <p:cNvPicPr>
            <a:picLocks noChangeAspect="1"/>
          </p:cNvPicPr>
          <p:nvPr/>
        </p:nvPicPr>
        <p:blipFill rotWithShape="1">
          <a:blip r:embed="rId3"/>
          <a:srcRect b="32849"/>
          <a:stretch/>
        </p:blipFill>
        <p:spPr>
          <a:xfrm>
            <a:off x="2747162" y="2867893"/>
            <a:ext cx="3345312" cy="1980923"/>
          </a:xfrm>
          <a:prstGeom prst="rect">
            <a:avLst/>
          </a:prstGeom>
        </p:spPr>
      </p:pic>
    </p:spTree>
    <p:extLst>
      <p:ext uri="{BB962C8B-B14F-4D97-AF65-F5344CB8AC3E}">
        <p14:creationId xmlns:p14="http://schemas.microsoft.com/office/powerpoint/2010/main" val="121663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50"/>
                                        </p:tgtEl>
                                        <p:attrNameLst>
                                          <p:attrName>style.visibility</p:attrName>
                                        </p:attrNameLst>
                                      </p:cBhvr>
                                      <p:to>
                                        <p:strVal val="visible"/>
                                      </p:to>
                                    </p:set>
                                    <p:animEffect transition="in" filter="randombar(horizontal)">
                                      <p:cBhvr>
                                        <p:cTn id="7" dur="500"/>
                                        <p:tgtEl>
                                          <p:spTgt spid="95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48">
                                            <p:txEl>
                                              <p:pRg st="0" end="0"/>
                                            </p:txEl>
                                          </p:spTgt>
                                        </p:tgtEl>
                                        <p:attrNameLst>
                                          <p:attrName>style.visibility</p:attrName>
                                        </p:attrNameLst>
                                      </p:cBhvr>
                                      <p:to>
                                        <p:strVal val="visible"/>
                                      </p:to>
                                    </p:set>
                                    <p:animEffect transition="in" filter="randombar(horizontal)">
                                      <p:cBhvr>
                                        <p:cTn id="12" dur="500"/>
                                        <p:tgtEl>
                                          <p:spTgt spid="948">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948">
                                            <p:txEl>
                                              <p:pRg st="1" end="1"/>
                                            </p:txEl>
                                          </p:spTgt>
                                        </p:tgtEl>
                                        <p:attrNameLst>
                                          <p:attrName>style.visibility</p:attrName>
                                        </p:attrNameLst>
                                      </p:cBhvr>
                                      <p:to>
                                        <p:strVal val="visible"/>
                                      </p:to>
                                    </p:set>
                                    <p:animEffect transition="in" filter="randombar(horizontal)">
                                      <p:cBhvr>
                                        <p:cTn id="15" dur="500"/>
                                        <p:tgtEl>
                                          <p:spTgt spid="94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8" name="Google Shape;948;p43"/>
          <p:cNvSpPr txBox="1">
            <a:spLocks noGrp="1"/>
          </p:cNvSpPr>
          <p:nvPr>
            <p:ph type="subTitle" idx="7"/>
          </p:nvPr>
        </p:nvSpPr>
        <p:spPr>
          <a:xfrm>
            <a:off x="446810" y="519547"/>
            <a:ext cx="5379464" cy="1319646"/>
          </a:xfrm>
          <a:prstGeom prst="rect">
            <a:avLst/>
          </a:prstGeom>
        </p:spPr>
        <p:txBody>
          <a:bodyPr spcFirstLastPara="1" wrap="square" lIns="91425" tIns="91425" rIns="91425" bIns="91425" anchor="t" anchorCtr="0">
            <a:noAutofit/>
          </a:bodyPr>
          <a:lstStyle/>
          <a:p>
            <a:pPr marL="0" lvl="0" indent="0" algn="ctr"/>
            <a:r>
              <a:rPr lang="ru-RU" sz="3200" dirty="0"/>
              <a:t>Како полисомнографија функционише</a:t>
            </a:r>
          </a:p>
          <a:p>
            <a:pPr marL="0" lvl="0" indent="0" algn="ctr"/>
            <a:endParaRPr lang="ru-RU" sz="3200" dirty="0"/>
          </a:p>
          <a:p>
            <a:pPr marL="0" lvl="0" indent="0"/>
            <a:r>
              <a:rPr lang="ru-RU" dirty="0"/>
              <a:t>- ЕЕГ (електроенцефалографија): Прати мозгову активност и различите фазе сна.</a:t>
            </a:r>
          </a:p>
          <a:p>
            <a:pPr marL="0" lvl="0" indent="0"/>
            <a:r>
              <a:rPr lang="ru-RU" dirty="0"/>
              <a:t>- ЕМГ (електромиографија): Мери мишићну активност, као што су покрети челюсти и доњих удова.</a:t>
            </a:r>
          </a:p>
          <a:p>
            <a:pPr marL="0" lvl="0" indent="0"/>
            <a:r>
              <a:rPr lang="ru-RU" dirty="0"/>
              <a:t>- ЕКГ (електрокардиографија): Мери активности срца, што може указати на аритмије током сна.</a:t>
            </a:r>
          </a:p>
          <a:p>
            <a:pPr marL="0" lvl="0" indent="0"/>
            <a:r>
              <a:rPr lang="ru-RU" dirty="0"/>
              <a:t>- Насофарингеални проток ваздуха: Помаже у процени присуства апнеје.</a:t>
            </a:r>
          </a:p>
          <a:p>
            <a:pPr marL="0" lvl="0" indent="0"/>
            <a:r>
              <a:rPr lang="ru-RU" dirty="0"/>
              <a:t>- Пулсна оксиметрија: Мери ниво кисеоника у крви.</a:t>
            </a:r>
          </a:p>
          <a:p>
            <a:pPr marL="0" lvl="0" indent="0"/>
            <a:r>
              <a:rPr lang="ru-RU" dirty="0"/>
              <a:t>- Торакални и абдоминални покрети: Пратити респираторне покрете.</a:t>
            </a:r>
            <a:endParaRPr dirty="0"/>
          </a:p>
        </p:txBody>
      </p:sp>
      <p:pic>
        <p:nvPicPr>
          <p:cNvPr id="4" name="Picture 3"/>
          <p:cNvPicPr>
            <a:picLocks noChangeAspect="1"/>
          </p:cNvPicPr>
          <p:nvPr/>
        </p:nvPicPr>
        <p:blipFill>
          <a:blip r:embed="rId3"/>
          <a:stretch>
            <a:fillRect/>
          </a:stretch>
        </p:blipFill>
        <p:spPr>
          <a:xfrm>
            <a:off x="5694218" y="1507550"/>
            <a:ext cx="3358743" cy="2379110"/>
          </a:xfrm>
          <a:prstGeom prst="rect">
            <a:avLst/>
          </a:prstGeom>
        </p:spPr>
      </p:pic>
    </p:spTree>
    <p:extLst>
      <p:ext uri="{BB962C8B-B14F-4D97-AF65-F5344CB8AC3E}">
        <p14:creationId xmlns:p14="http://schemas.microsoft.com/office/powerpoint/2010/main" val="69627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48">
                                            <p:txEl>
                                              <p:pRg st="0" end="0"/>
                                            </p:txEl>
                                          </p:spTgt>
                                        </p:tgtEl>
                                        <p:attrNameLst>
                                          <p:attrName>style.visibility</p:attrName>
                                        </p:attrNameLst>
                                      </p:cBhvr>
                                      <p:to>
                                        <p:strVal val="visible"/>
                                      </p:to>
                                    </p:set>
                                    <p:animEffect transition="in" filter="randombar(horizontal)">
                                      <p:cBhvr>
                                        <p:cTn id="7" dur="500"/>
                                        <p:tgtEl>
                                          <p:spTgt spid="9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48">
                                            <p:txEl>
                                              <p:pRg st="2" end="2"/>
                                            </p:txEl>
                                          </p:spTgt>
                                        </p:tgtEl>
                                        <p:attrNameLst>
                                          <p:attrName>style.visibility</p:attrName>
                                        </p:attrNameLst>
                                      </p:cBhvr>
                                      <p:to>
                                        <p:strVal val="visible"/>
                                      </p:to>
                                    </p:set>
                                    <p:animEffect transition="in" filter="randombar(horizontal)">
                                      <p:cBhvr>
                                        <p:cTn id="12" dur="500"/>
                                        <p:tgtEl>
                                          <p:spTgt spid="94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48">
                                            <p:txEl>
                                              <p:pRg st="3" end="3"/>
                                            </p:txEl>
                                          </p:spTgt>
                                        </p:tgtEl>
                                        <p:attrNameLst>
                                          <p:attrName>style.visibility</p:attrName>
                                        </p:attrNameLst>
                                      </p:cBhvr>
                                      <p:to>
                                        <p:strVal val="visible"/>
                                      </p:to>
                                    </p:set>
                                    <p:animEffect transition="in" filter="randombar(horizontal)">
                                      <p:cBhvr>
                                        <p:cTn id="17" dur="500"/>
                                        <p:tgtEl>
                                          <p:spTgt spid="94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48">
                                            <p:txEl>
                                              <p:pRg st="4" end="4"/>
                                            </p:txEl>
                                          </p:spTgt>
                                        </p:tgtEl>
                                        <p:attrNameLst>
                                          <p:attrName>style.visibility</p:attrName>
                                        </p:attrNameLst>
                                      </p:cBhvr>
                                      <p:to>
                                        <p:strVal val="visible"/>
                                      </p:to>
                                    </p:set>
                                    <p:animEffect transition="in" filter="randombar(horizontal)">
                                      <p:cBhvr>
                                        <p:cTn id="22" dur="500"/>
                                        <p:tgtEl>
                                          <p:spTgt spid="94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48">
                                            <p:txEl>
                                              <p:pRg st="5" end="5"/>
                                            </p:txEl>
                                          </p:spTgt>
                                        </p:tgtEl>
                                        <p:attrNameLst>
                                          <p:attrName>style.visibility</p:attrName>
                                        </p:attrNameLst>
                                      </p:cBhvr>
                                      <p:to>
                                        <p:strVal val="visible"/>
                                      </p:to>
                                    </p:set>
                                    <p:animEffect transition="in" filter="randombar(horizontal)">
                                      <p:cBhvr>
                                        <p:cTn id="27" dur="500"/>
                                        <p:tgtEl>
                                          <p:spTgt spid="94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948">
                                            <p:txEl>
                                              <p:pRg st="6" end="6"/>
                                            </p:txEl>
                                          </p:spTgt>
                                        </p:tgtEl>
                                        <p:attrNameLst>
                                          <p:attrName>style.visibility</p:attrName>
                                        </p:attrNameLst>
                                      </p:cBhvr>
                                      <p:to>
                                        <p:strVal val="visible"/>
                                      </p:to>
                                    </p:set>
                                    <p:animEffect transition="in" filter="randombar(horizontal)">
                                      <p:cBhvr>
                                        <p:cTn id="32" dur="500"/>
                                        <p:tgtEl>
                                          <p:spTgt spid="94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48">
                                            <p:txEl>
                                              <p:pRg st="7" end="7"/>
                                            </p:txEl>
                                          </p:spTgt>
                                        </p:tgtEl>
                                        <p:attrNameLst>
                                          <p:attrName>style.visibility</p:attrName>
                                        </p:attrNameLst>
                                      </p:cBhvr>
                                      <p:to>
                                        <p:strVal val="visible"/>
                                      </p:to>
                                    </p:set>
                                    <p:animEffect transition="in" filter="randombar(horizontal)">
                                      <p:cBhvr>
                                        <p:cTn id="37" dur="500"/>
                                        <p:tgtEl>
                                          <p:spTgt spid="94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8" name="Google Shape;948;p43"/>
          <p:cNvSpPr txBox="1">
            <a:spLocks noGrp="1"/>
          </p:cNvSpPr>
          <p:nvPr>
            <p:ph type="subTitle" idx="7"/>
          </p:nvPr>
        </p:nvSpPr>
        <p:spPr>
          <a:xfrm>
            <a:off x="789708" y="2524993"/>
            <a:ext cx="7959437" cy="1319646"/>
          </a:xfrm>
          <a:prstGeom prst="rect">
            <a:avLst/>
          </a:prstGeom>
        </p:spPr>
        <p:txBody>
          <a:bodyPr spcFirstLastPara="1" wrap="square" lIns="91425" tIns="91425" rIns="91425" bIns="91425" anchor="t" anchorCtr="0">
            <a:noAutofit/>
          </a:bodyPr>
          <a:lstStyle/>
          <a:p>
            <a:pPr marL="0" lvl="0" indent="0" algn="ctr"/>
            <a:r>
              <a:rPr lang="ru-RU" sz="2400" dirty="0"/>
              <a:t>Зашто је ПСГ златни стандард</a:t>
            </a:r>
          </a:p>
          <a:p>
            <a:pPr marL="0" lvl="0" indent="0" algn="ctr"/>
            <a:endParaRPr lang="ru-RU" sz="1200" dirty="0"/>
          </a:p>
          <a:p>
            <a:pPr marL="0" lvl="0" indent="0" algn="ctr"/>
            <a:r>
              <a:rPr lang="ru-RU" sz="1200" dirty="0"/>
              <a:t>Тачност : ПСГ пружа свеобухватне и прецизне податке који се не могу добити помоћу других, једноставнијих тестова (нпр. кућни мониторинг).</a:t>
            </a:r>
          </a:p>
          <a:p>
            <a:pPr marL="0" lvl="0" indent="0" algn="ctr"/>
            <a:endParaRPr lang="ru-RU" sz="1200" dirty="0"/>
          </a:p>
          <a:p>
            <a:pPr marL="0" lvl="0" indent="0" algn="ctr"/>
            <a:r>
              <a:rPr lang="ru-RU" sz="1200" dirty="0"/>
              <a:t>Систематичност : Ова дијагностичка метода омогућава истовремено праћење више параметара што чини дијагнозу сигурнијом.</a:t>
            </a:r>
          </a:p>
          <a:p>
            <a:pPr marL="0" lvl="0" indent="0" algn="ctr"/>
            <a:endParaRPr lang="ru-RU" sz="1200" dirty="0"/>
          </a:p>
          <a:p>
            <a:pPr marL="0" lvl="0" indent="0" algn="ctr"/>
            <a:r>
              <a:rPr lang="ru-RU" sz="1200" dirty="0"/>
              <a:t>Подршка лечењу: Резултати полисомнографије помажу у постављању тачне дијагнозе и усмеравању на адекватан терапијски план, као што је употреба </a:t>
            </a:r>
            <a:r>
              <a:rPr lang="en-US" sz="1200" dirty="0"/>
              <a:t>CPAP (</a:t>
            </a:r>
            <a:r>
              <a:rPr lang="sr-Cyrl-RS" sz="1200" dirty="0"/>
              <a:t> </a:t>
            </a:r>
            <a:r>
              <a:rPr lang="ru-RU" sz="1200" dirty="0"/>
              <a:t>континуирани позитивни притисак у дисајним путевима ).</a:t>
            </a:r>
          </a:p>
        </p:txBody>
      </p:sp>
      <p:pic>
        <p:nvPicPr>
          <p:cNvPr id="5" name="Picture 4"/>
          <p:cNvPicPr>
            <a:picLocks noChangeAspect="1"/>
          </p:cNvPicPr>
          <p:nvPr/>
        </p:nvPicPr>
        <p:blipFill rotWithShape="1">
          <a:blip r:embed="rId3"/>
          <a:srcRect l="5183" t="14814" r="5095" b="15300"/>
          <a:stretch/>
        </p:blipFill>
        <p:spPr>
          <a:xfrm>
            <a:off x="2337954" y="269509"/>
            <a:ext cx="4353791" cy="2255484"/>
          </a:xfrm>
          <a:prstGeom prst="rect">
            <a:avLst/>
          </a:prstGeom>
        </p:spPr>
      </p:pic>
    </p:spTree>
    <p:extLst>
      <p:ext uri="{BB962C8B-B14F-4D97-AF65-F5344CB8AC3E}">
        <p14:creationId xmlns:p14="http://schemas.microsoft.com/office/powerpoint/2010/main" val="50555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48">
                                            <p:txEl>
                                              <p:pRg st="0" end="0"/>
                                            </p:txEl>
                                          </p:spTgt>
                                        </p:tgtEl>
                                        <p:attrNameLst>
                                          <p:attrName>style.visibility</p:attrName>
                                        </p:attrNameLst>
                                      </p:cBhvr>
                                      <p:to>
                                        <p:strVal val="visible"/>
                                      </p:to>
                                    </p:set>
                                    <p:animEffect transition="in" filter="randombar(horizontal)">
                                      <p:cBhvr>
                                        <p:cTn id="7" dur="500"/>
                                        <p:tgtEl>
                                          <p:spTgt spid="948">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948">
                                            <p:txEl>
                                              <p:pRg st="2" end="2"/>
                                            </p:txEl>
                                          </p:spTgt>
                                        </p:tgtEl>
                                        <p:attrNameLst>
                                          <p:attrName>style.visibility</p:attrName>
                                        </p:attrNameLst>
                                      </p:cBhvr>
                                      <p:to>
                                        <p:strVal val="visible"/>
                                      </p:to>
                                    </p:set>
                                    <p:animEffect transition="in" filter="randombar(horizontal)">
                                      <p:cBhvr>
                                        <p:cTn id="10" dur="500"/>
                                        <p:tgtEl>
                                          <p:spTgt spid="948">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948">
                                            <p:txEl>
                                              <p:pRg st="4" end="4"/>
                                            </p:txEl>
                                          </p:spTgt>
                                        </p:tgtEl>
                                        <p:attrNameLst>
                                          <p:attrName>style.visibility</p:attrName>
                                        </p:attrNameLst>
                                      </p:cBhvr>
                                      <p:to>
                                        <p:strVal val="visible"/>
                                      </p:to>
                                    </p:set>
                                    <p:animEffect transition="in" filter="randombar(horizontal)">
                                      <p:cBhvr>
                                        <p:cTn id="13" dur="500"/>
                                        <p:tgtEl>
                                          <p:spTgt spid="948">
                                            <p:txEl>
                                              <p:pRg st="4" end="4"/>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948">
                                            <p:txEl>
                                              <p:pRg st="6" end="6"/>
                                            </p:txEl>
                                          </p:spTgt>
                                        </p:tgtEl>
                                        <p:attrNameLst>
                                          <p:attrName>style.visibility</p:attrName>
                                        </p:attrNameLst>
                                      </p:cBhvr>
                                      <p:to>
                                        <p:strVal val="visible"/>
                                      </p:to>
                                    </p:set>
                                    <p:animEffect transition="in" filter="randombar(horizontal)">
                                      <p:cBhvr>
                                        <p:cTn id="16" dur="500"/>
                                        <p:tgtEl>
                                          <p:spTgt spid="94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39"/>
        <p:cNvGrpSpPr/>
        <p:nvPr/>
      </p:nvGrpSpPr>
      <p:grpSpPr>
        <a:xfrm>
          <a:off x="0" y="0"/>
          <a:ext cx="0" cy="0"/>
          <a:chOff x="0" y="0"/>
          <a:chExt cx="0" cy="0"/>
        </a:xfrm>
      </p:grpSpPr>
      <p:sp>
        <p:nvSpPr>
          <p:cNvPr id="1940" name="Google Shape;1940;p66"/>
          <p:cNvSpPr txBox="1">
            <a:spLocks noGrp="1"/>
          </p:cNvSpPr>
          <p:nvPr>
            <p:ph type="body" idx="1"/>
          </p:nvPr>
        </p:nvSpPr>
        <p:spPr>
          <a:xfrm>
            <a:off x="1828888" y="3569429"/>
            <a:ext cx="6964714" cy="1462200"/>
          </a:xfrm>
          <a:prstGeom prst="rect">
            <a:avLst/>
          </a:prstGeom>
        </p:spPr>
        <p:txBody>
          <a:bodyPr spcFirstLastPara="1" wrap="square" lIns="91425" tIns="91425" rIns="91425" bIns="91425" anchor="t" anchorCtr="0">
            <a:noAutofit/>
          </a:bodyPr>
          <a:lstStyle/>
          <a:p>
            <a:pPr marL="0" lvl="0" indent="0">
              <a:buNone/>
            </a:pPr>
            <a:r>
              <a:rPr lang="ru-RU" dirty="0"/>
              <a:t>Параметри који се прате:</a:t>
            </a:r>
          </a:p>
          <a:p>
            <a:pPr marL="0" lvl="0" indent="0">
              <a:buNone/>
            </a:pPr>
            <a:r>
              <a:rPr lang="ru-RU" dirty="0"/>
              <a:t>- Дисање (кроз нос и уста)      </a:t>
            </a:r>
          </a:p>
          <a:p>
            <a:pPr marL="0" lvl="0" indent="0">
              <a:buNone/>
            </a:pPr>
            <a:r>
              <a:rPr lang="ru-RU" dirty="0"/>
              <a:t>- Ниво кисеоника у крви ( сатурација ) – количина кисеоника у крви</a:t>
            </a:r>
          </a:p>
          <a:p>
            <a:pPr marL="0" lvl="0" indent="0">
              <a:buNone/>
            </a:pPr>
            <a:r>
              <a:rPr lang="ru-RU" dirty="0"/>
              <a:t>- Срчани ритам – праћење рада срца током сна</a:t>
            </a:r>
          </a:p>
          <a:p>
            <a:pPr marL="0" lvl="0" indent="0">
              <a:buNone/>
            </a:pPr>
            <a:r>
              <a:rPr lang="ru-RU" dirty="0"/>
              <a:t>- Покрети тела – како би се открили знаци апнеје или других поремећаја</a:t>
            </a:r>
            <a:endParaRPr dirty="0"/>
          </a:p>
        </p:txBody>
      </p:sp>
      <p:sp>
        <p:nvSpPr>
          <p:cNvPr id="1941" name="Google Shape;1941;p66"/>
          <p:cNvSpPr txBox="1">
            <a:spLocks noGrp="1"/>
          </p:cNvSpPr>
          <p:nvPr>
            <p:ph type="title"/>
          </p:nvPr>
        </p:nvSpPr>
        <p:spPr>
          <a:xfrm>
            <a:off x="720000" y="247519"/>
            <a:ext cx="7704000" cy="66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sr-Cyrl-RS" dirty="0"/>
              <a:t>Кућно мониторисање</a:t>
            </a:r>
            <a:endParaRPr dirty="0"/>
          </a:p>
        </p:txBody>
      </p:sp>
      <p:grpSp>
        <p:nvGrpSpPr>
          <p:cNvPr id="1942" name="Google Shape;1942;p66"/>
          <p:cNvGrpSpPr/>
          <p:nvPr/>
        </p:nvGrpSpPr>
        <p:grpSpPr>
          <a:xfrm>
            <a:off x="1187888" y="2382113"/>
            <a:ext cx="1030093" cy="945780"/>
            <a:chOff x="2393156" y="2978574"/>
            <a:chExt cx="1491383" cy="1455208"/>
          </a:xfrm>
        </p:grpSpPr>
        <p:sp>
          <p:nvSpPr>
            <p:cNvPr id="1943" name="Google Shape;1943;p66"/>
            <p:cNvSpPr/>
            <p:nvPr/>
          </p:nvSpPr>
          <p:spPr>
            <a:xfrm>
              <a:off x="2748114" y="3815694"/>
              <a:ext cx="778554" cy="352644"/>
            </a:xfrm>
            <a:custGeom>
              <a:avLst/>
              <a:gdLst/>
              <a:ahLst/>
              <a:cxnLst/>
              <a:rect l="l" t="t" r="r" b="b"/>
              <a:pathLst>
                <a:path w="46767" h="21183" extrusionOk="0">
                  <a:moveTo>
                    <a:pt x="0" y="1"/>
                  </a:moveTo>
                  <a:lnTo>
                    <a:pt x="0" y="21183"/>
                  </a:lnTo>
                  <a:lnTo>
                    <a:pt x="46767" y="21183"/>
                  </a:lnTo>
                  <a:lnTo>
                    <a:pt x="467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66"/>
            <p:cNvSpPr/>
            <p:nvPr/>
          </p:nvSpPr>
          <p:spPr>
            <a:xfrm>
              <a:off x="2682024" y="3927864"/>
              <a:ext cx="206595" cy="264912"/>
            </a:xfrm>
            <a:custGeom>
              <a:avLst/>
              <a:gdLst/>
              <a:ahLst/>
              <a:cxnLst/>
              <a:rect l="l" t="t" r="r" b="b"/>
              <a:pathLst>
                <a:path w="12410" h="15913" extrusionOk="0">
                  <a:moveTo>
                    <a:pt x="8440" y="1"/>
                  </a:moveTo>
                  <a:lnTo>
                    <a:pt x="501" y="2002"/>
                  </a:lnTo>
                  <a:lnTo>
                    <a:pt x="1" y="9941"/>
                  </a:lnTo>
                  <a:lnTo>
                    <a:pt x="4437" y="15912"/>
                  </a:lnTo>
                  <a:lnTo>
                    <a:pt x="12410" y="13911"/>
                  </a:lnTo>
                  <a:cubicBezTo>
                    <a:pt x="12410" y="3470"/>
                    <a:pt x="8440" y="1"/>
                    <a:pt x="84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66"/>
            <p:cNvSpPr/>
            <p:nvPr/>
          </p:nvSpPr>
          <p:spPr>
            <a:xfrm>
              <a:off x="3388943" y="3935089"/>
              <a:ext cx="207145" cy="265461"/>
            </a:xfrm>
            <a:custGeom>
              <a:avLst/>
              <a:gdLst/>
              <a:ahLst/>
              <a:cxnLst/>
              <a:rect l="l" t="t" r="r" b="b"/>
              <a:pathLst>
                <a:path w="12443" h="15946" extrusionOk="0">
                  <a:moveTo>
                    <a:pt x="3970" y="1"/>
                  </a:moveTo>
                  <a:cubicBezTo>
                    <a:pt x="3970" y="1"/>
                    <a:pt x="0" y="3503"/>
                    <a:pt x="0" y="13944"/>
                  </a:cubicBezTo>
                  <a:lnTo>
                    <a:pt x="7973" y="15945"/>
                  </a:lnTo>
                  <a:lnTo>
                    <a:pt x="12443" y="9974"/>
                  </a:lnTo>
                  <a:lnTo>
                    <a:pt x="11942" y="2002"/>
                  </a:lnTo>
                  <a:lnTo>
                    <a:pt x="39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66"/>
            <p:cNvSpPr/>
            <p:nvPr/>
          </p:nvSpPr>
          <p:spPr>
            <a:xfrm>
              <a:off x="2632048" y="3215967"/>
              <a:ext cx="1027351" cy="803542"/>
            </a:xfrm>
            <a:custGeom>
              <a:avLst/>
              <a:gdLst/>
              <a:ahLst/>
              <a:cxnLst/>
              <a:rect l="l" t="t" r="r" b="b"/>
              <a:pathLst>
                <a:path w="61712" h="48268" extrusionOk="0">
                  <a:moveTo>
                    <a:pt x="19722" y="12187"/>
                  </a:moveTo>
                  <a:cubicBezTo>
                    <a:pt x="22237" y="12187"/>
                    <a:pt x="24426" y="16743"/>
                    <a:pt x="22950" y="18847"/>
                  </a:cubicBezTo>
                  <a:lnTo>
                    <a:pt x="11942" y="34825"/>
                  </a:lnTo>
                  <a:lnTo>
                    <a:pt x="9941" y="14444"/>
                  </a:lnTo>
                  <a:lnTo>
                    <a:pt x="19248" y="12242"/>
                  </a:lnTo>
                  <a:cubicBezTo>
                    <a:pt x="19407" y="12205"/>
                    <a:pt x="19565" y="12187"/>
                    <a:pt x="19722" y="12187"/>
                  </a:cubicBezTo>
                  <a:close/>
                  <a:moveTo>
                    <a:pt x="41462" y="12187"/>
                  </a:moveTo>
                  <a:cubicBezTo>
                    <a:pt x="41617" y="12187"/>
                    <a:pt x="41774" y="12205"/>
                    <a:pt x="41931" y="12242"/>
                  </a:cubicBezTo>
                  <a:lnTo>
                    <a:pt x="51237" y="14444"/>
                  </a:lnTo>
                  <a:lnTo>
                    <a:pt x="49269" y="34825"/>
                  </a:lnTo>
                  <a:lnTo>
                    <a:pt x="38261" y="18847"/>
                  </a:lnTo>
                  <a:cubicBezTo>
                    <a:pt x="36817" y="16743"/>
                    <a:pt x="38978" y="12187"/>
                    <a:pt x="41462" y="12187"/>
                  </a:cubicBezTo>
                  <a:close/>
                  <a:moveTo>
                    <a:pt x="23951" y="0"/>
                  </a:moveTo>
                  <a:cubicBezTo>
                    <a:pt x="10508" y="0"/>
                    <a:pt x="1" y="10608"/>
                    <a:pt x="1368" y="22750"/>
                  </a:cubicBezTo>
                  <a:lnTo>
                    <a:pt x="2169" y="29755"/>
                  </a:lnTo>
                  <a:cubicBezTo>
                    <a:pt x="3370" y="40262"/>
                    <a:pt x="13110" y="48268"/>
                    <a:pt x="24752" y="48268"/>
                  </a:cubicBezTo>
                  <a:lnTo>
                    <a:pt x="36927" y="48268"/>
                  </a:lnTo>
                  <a:cubicBezTo>
                    <a:pt x="48569" y="48268"/>
                    <a:pt x="58309" y="40262"/>
                    <a:pt x="59543" y="29755"/>
                  </a:cubicBezTo>
                  <a:lnTo>
                    <a:pt x="60310" y="22750"/>
                  </a:lnTo>
                  <a:cubicBezTo>
                    <a:pt x="61711" y="10574"/>
                    <a:pt x="51204" y="0"/>
                    <a:pt x="37728" y="0"/>
                  </a:cubicBezTo>
                  <a:close/>
                </a:path>
              </a:pathLst>
            </a:custGeom>
            <a:solidFill>
              <a:srgbClr val="666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66"/>
            <p:cNvSpPr/>
            <p:nvPr/>
          </p:nvSpPr>
          <p:spPr>
            <a:xfrm>
              <a:off x="2814188" y="2978574"/>
              <a:ext cx="662504" cy="336796"/>
            </a:xfrm>
            <a:custGeom>
              <a:avLst/>
              <a:gdLst/>
              <a:ahLst/>
              <a:cxnLst/>
              <a:rect l="l" t="t" r="r" b="b"/>
              <a:pathLst>
                <a:path w="39796" h="20231" extrusionOk="0">
                  <a:moveTo>
                    <a:pt x="10244" y="0"/>
                  </a:moveTo>
                  <a:cubicBezTo>
                    <a:pt x="9966" y="0"/>
                    <a:pt x="9681" y="68"/>
                    <a:pt x="9407" y="217"/>
                  </a:cubicBezTo>
                  <a:lnTo>
                    <a:pt x="5405" y="2352"/>
                  </a:lnTo>
                  <a:cubicBezTo>
                    <a:pt x="4237" y="2919"/>
                    <a:pt x="3503" y="4153"/>
                    <a:pt x="3503" y="5420"/>
                  </a:cubicBezTo>
                  <a:lnTo>
                    <a:pt x="3503" y="11758"/>
                  </a:lnTo>
                  <a:lnTo>
                    <a:pt x="1" y="20231"/>
                  </a:lnTo>
                  <a:lnTo>
                    <a:pt x="39796" y="20231"/>
                  </a:lnTo>
                  <a:lnTo>
                    <a:pt x="35826" y="12259"/>
                  </a:lnTo>
                  <a:lnTo>
                    <a:pt x="35826" y="5787"/>
                  </a:lnTo>
                  <a:cubicBezTo>
                    <a:pt x="35826" y="4553"/>
                    <a:pt x="35159" y="3419"/>
                    <a:pt x="34125" y="2785"/>
                  </a:cubicBezTo>
                  <a:lnTo>
                    <a:pt x="29989" y="383"/>
                  </a:lnTo>
                  <a:cubicBezTo>
                    <a:pt x="29707" y="222"/>
                    <a:pt x="29411" y="149"/>
                    <a:pt x="29124" y="149"/>
                  </a:cubicBezTo>
                  <a:cubicBezTo>
                    <a:pt x="28226" y="149"/>
                    <a:pt x="27420" y="873"/>
                    <a:pt x="27420" y="1885"/>
                  </a:cubicBezTo>
                  <a:lnTo>
                    <a:pt x="27420" y="9323"/>
                  </a:lnTo>
                  <a:lnTo>
                    <a:pt x="11976" y="9323"/>
                  </a:lnTo>
                  <a:lnTo>
                    <a:pt x="11976" y="1751"/>
                  </a:lnTo>
                  <a:cubicBezTo>
                    <a:pt x="11976" y="729"/>
                    <a:pt x="11154" y="0"/>
                    <a:pt x="10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66"/>
            <p:cNvSpPr/>
            <p:nvPr/>
          </p:nvSpPr>
          <p:spPr>
            <a:xfrm>
              <a:off x="2918035" y="3882334"/>
              <a:ext cx="447052" cy="347084"/>
            </a:xfrm>
            <a:custGeom>
              <a:avLst/>
              <a:gdLst/>
              <a:ahLst/>
              <a:cxnLst/>
              <a:rect l="l" t="t" r="r" b="b"/>
              <a:pathLst>
                <a:path w="26854" h="20849" extrusionOk="0">
                  <a:moveTo>
                    <a:pt x="13410" y="1"/>
                  </a:moveTo>
                  <a:cubicBezTo>
                    <a:pt x="6005" y="1"/>
                    <a:pt x="1" y="4671"/>
                    <a:pt x="1" y="10441"/>
                  </a:cubicBezTo>
                  <a:lnTo>
                    <a:pt x="1" y="10808"/>
                  </a:lnTo>
                  <a:lnTo>
                    <a:pt x="1" y="20849"/>
                  </a:lnTo>
                  <a:lnTo>
                    <a:pt x="26853" y="20849"/>
                  </a:lnTo>
                  <a:lnTo>
                    <a:pt x="26853" y="10808"/>
                  </a:lnTo>
                  <a:lnTo>
                    <a:pt x="26820" y="10441"/>
                  </a:lnTo>
                  <a:cubicBezTo>
                    <a:pt x="26820" y="4671"/>
                    <a:pt x="20815" y="1"/>
                    <a:pt x="134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66"/>
            <p:cNvSpPr/>
            <p:nvPr/>
          </p:nvSpPr>
          <p:spPr>
            <a:xfrm>
              <a:off x="2917486" y="4037821"/>
              <a:ext cx="447035" cy="395961"/>
            </a:xfrm>
            <a:custGeom>
              <a:avLst/>
              <a:gdLst/>
              <a:ahLst/>
              <a:cxnLst/>
              <a:rect l="l" t="t" r="r" b="b"/>
              <a:pathLst>
                <a:path w="26853" h="23785" extrusionOk="0">
                  <a:moveTo>
                    <a:pt x="13443" y="1"/>
                  </a:moveTo>
                  <a:cubicBezTo>
                    <a:pt x="6038" y="1"/>
                    <a:pt x="0" y="5338"/>
                    <a:pt x="0" y="11876"/>
                  </a:cubicBezTo>
                  <a:cubicBezTo>
                    <a:pt x="0" y="18447"/>
                    <a:pt x="6038" y="23784"/>
                    <a:pt x="13443" y="23784"/>
                  </a:cubicBezTo>
                  <a:cubicBezTo>
                    <a:pt x="20848" y="23784"/>
                    <a:pt x="26853" y="18447"/>
                    <a:pt x="26853" y="11876"/>
                  </a:cubicBezTo>
                  <a:cubicBezTo>
                    <a:pt x="26853" y="5338"/>
                    <a:pt x="20848" y="1"/>
                    <a:pt x="13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66"/>
            <p:cNvSpPr/>
            <p:nvPr/>
          </p:nvSpPr>
          <p:spPr>
            <a:xfrm>
              <a:off x="2939694" y="4073913"/>
              <a:ext cx="402620" cy="323777"/>
            </a:xfrm>
            <a:custGeom>
              <a:avLst/>
              <a:gdLst/>
              <a:ahLst/>
              <a:cxnLst/>
              <a:rect l="l" t="t" r="r" b="b"/>
              <a:pathLst>
                <a:path w="24185" h="19449" extrusionOk="0">
                  <a:moveTo>
                    <a:pt x="12109" y="1"/>
                  </a:moveTo>
                  <a:cubicBezTo>
                    <a:pt x="5438" y="1"/>
                    <a:pt x="0" y="4371"/>
                    <a:pt x="0" y="9708"/>
                  </a:cubicBezTo>
                  <a:cubicBezTo>
                    <a:pt x="0" y="15078"/>
                    <a:pt x="5438" y="19448"/>
                    <a:pt x="12109" y="19448"/>
                  </a:cubicBezTo>
                  <a:cubicBezTo>
                    <a:pt x="18781" y="19448"/>
                    <a:pt x="24184" y="15078"/>
                    <a:pt x="24184" y="9708"/>
                  </a:cubicBezTo>
                  <a:cubicBezTo>
                    <a:pt x="24184" y="4371"/>
                    <a:pt x="18781"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66"/>
            <p:cNvSpPr/>
            <p:nvPr/>
          </p:nvSpPr>
          <p:spPr>
            <a:xfrm>
              <a:off x="2961352" y="4075028"/>
              <a:ext cx="359852" cy="292663"/>
            </a:xfrm>
            <a:custGeom>
              <a:avLst/>
              <a:gdLst/>
              <a:ahLst/>
              <a:cxnLst/>
              <a:rect l="l" t="t" r="r" b="b"/>
              <a:pathLst>
                <a:path w="21616" h="17580" extrusionOk="0">
                  <a:moveTo>
                    <a:pt x="10808" y="1"/>
                  </a:moveTo>
                  <a:cubicBezTo>
                    <a:pt x="3670" y="1"/>
                    <a:pt x="0" y="4771"/>
                    <a:pt x="0" y="9107"/>
                  </a:cubicBezTo>
                  <a:cubicBezTo>
                    <a:pt x="0" y="13444"/>
                    <a:pt x="3670" y="17580"/>
                    <a:pt x="10808" y="17580"/>
                  </a:cubicBezTo>
                  <a:cubicBezTo>
                    <a:pt x="17947" y="17580"/>
                    <a:pt x="21616" y="13410"/>
                    <a:pt x="21616" y="9107"/>
                  </a:cubicBezTo>
                  <a:cubicBezTo>
                    <a:pt x="21616" y="4837"/>
                    <a:pt x="17947" y="1"/>
                    <a:pt x="108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66"/>
            <p:cNvSpPr/>
            <p:nvPr/>
          </p:nvSpPr>
          <p:spPr>
            <a:xfrm>
              <a:off x="2632048" y="3215967"/>
              <a:ext cx="1027351" cy="803542"/>
            </a:xfrm>
            <a:custGeom>
              <a:avLst/>
              <a:gdLst/>
              <a:ahLst/>
              <a:cxnLst/>
              <a:rect l="l" t="t" r="r" b="b"/>
              <a:pathLst>
                <a:path w="61712" h="48268" extrusionOk="0">
                  <a:moveTo>
                    <a:pt x="19722" y="12187"/>
                  </a:moveTo>
                  <a:cubicBezTo>
                    <a:pt x="22237" y="12187"/>
                    <a:pt x="24426" y="16743"/>
                    <a:pt x="22950" y="18847"/>
                  </a:cubicBezTo>
                  <a:lnTo>
                    <a:pt x="11942" y="34825"/>
                  </a:lnTo>
                  <a:lnTo>
                    <a:pt x="9941" y="14444"/>
                  </a:lnTo>
                  <a:lnTo>
                    <a:pt x="19248" y="12242"/>
                  </a:lnTo>
                  <a:cubicBezTo>
                    <a:pt x="19407" y="12205"/>
                    <a:pt x="19565" y="12187"/>
                    <a:pt x="19722" y="12187"/>
                  </a:cubicBezTo>
                  <a:close/>
                  <a:moveTo>
                    <a:pt x="41462" y="12187"/>
                  </a:moveTo>
                  <a:cubicBezTo>
                    <a:pt x="41617" y="12187"/>
                    <a:pt x="41774" y="12205"/>
                    <a:pt x="41931" y="12242"/>
                  </a:cubicBezTo>
                  <a:lnTo>
                    <a:pt x="51237" y="14444"/>
                  </a:lnTo>
                  <a:lnTo>
                    <a:pt x="49269" y="34825"/>
                  </a:lnTo>
                  <a:lnTo>
                    <a:pt x="38261" y="18847"/>
                  </a:lnTo>
                  <a:cubicBezTo>
                    <a:pt x="36817" y="16743"/>
                    <a:pt x="38978" y="12187"/>
                    <a:pt x="41462" y="12187"/>
                  </a:cubicBezTo>
                  <a:close/>
                  <a:moveTo>
                    <a:pt x="23951" y="0"/>
                  </a:moveTo>
                  <a:cubicBezTo>
                    <a:pt x="10508" y="0"/>
                    <a:pt x="1" y="10608"/>
                    <a:pt x="1368" y="22750"/>
                  </a:cubicBezTo>
                  <a:lnTo>
                    <a:pt x="2169" y="29755"/>
                  </a:lnTo>
                  <a:cubicBezTo>
                    <a:pt x="3370" y="40262"/>
                    <a:pt x="13110" y="48268"/>
                    <a:pt x="24752" y="48268"/>
                  </a:cubicBezTo>
                  <a:lnTo>
                    <a:pt x="36927" y="48268"/>
                  </a:lnTo>
                  <a:cubicBezTo>
                    <a:pt x="48569" y="48268"/>
                    <a:pt x="58309" y="40262"/>
                    <a:pt x="59543" y="29755"/>
                  </a:cubicBezTo>
                  <a:lnTo>
                    <a:pt x="60310" y="22750"/>
                  </a:lnTo>
                  <a:cubicBezTo>
                    <a:pt x="61711" y="10574"/>
                    <a:pt x="51204" y="0"/>
                    <a:pt x="37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66"/>
            <p:cNvSpPr/>
            <p:nvPr/>
          </p:nvSpPr>
          <p:spPr>
            <a:xfrm>
              <a:off x="2704248" y="3274267"/>
              <a:ext cx="882950" cy="687492"/>
            </a:xfrm>
            <a:custGeom>
              <a:avLst/>
              <a:gdLst/>
              <a:ahLst/>
              <a:cxnLst/>
              <a:rect l="l" t="t" r="r" b="b"/>
              <a:pathLst>
                <a:path w="53038" h="41297" extrusionOk="0">
                  <a:moveTo>
                    <a:pt x="33391" y="1001"/>
                  </a:moveTo>
                  <a:cubicBezTo>
                    <a:pt x="38961" y="1001"/>
                    <a:pt x="44232" y="3270"/>
                    <a:pt x="47701" y="7139"/>
                  </a:cubicBezTo>
                  <a:cubicBezTo>
                    <a:pt x="50636" y="10441"/>
                    <a:pt x="52037" y="14578"/>
                    <a:pt x="51537" y="18747"/>
                  </a:cubicBezTo>
                  <a:lnTo>
                    <a:pt x="50736" y="25752"/>
                  </a:lnTo>
                  <a:cubicBezTo>
                    <a:pt x="49769" y="34025"/>
                    <a:pt x="41963" y="40296"/>
                    <a:pt x="32590" y="40296"/>
                  </a:cubicBezTo>
                  <a:lnTo>
                    <a:pt x="20415" y="40296"/>
                  </a:lnTo>
                  <a:cubicBezTo>
                    <a:pt x="11008" y="40296"/>
                    <a:pt x="3202" y="34025"/>
                    <a:pt x="2268" y="25752"/>
                  </a:cubicBezTo>
                  <a:lnTo>
                    <a:pt x="1501" y="18747"/>
                  </a:lnTo>
                  <a:cubicBezTo>
                    <a:pt x="1034" y="14578"/>
                    <a:pt x="2368" y="10441"/>
                    <a:pt x="5337" y="7139"/>
                  </a:cubicBezTo>
                  <a:cubicBezTo>
                    <a:pt x="8840" y="3236"/>
                    <a:pt x="14043" y="1001"/>
                    <a:pt x="19614" y="1001"/>
                  </a:cubicBezTo>
                  <a:close/>
                  <a:moveTo>
                    <a:pt x="19614" y="1"/>
                  </a:moveTo>
                  <a:cubicBezTo>
                    <a:pt x="13743" y="1"/>
                    <a:pt x="8239" y="2402"/>
                    <a:pt x="4570" y="6472"/>
                  </a:cubicBezTo>
                  <a:cubicBezTo>
                    <a:pt x="1434" y="9974"/>
                    <a:pt x="0" y="14411"/>
                    <a:pt x="500" y="18847"/>
                  </a:cubicBezTo>
                  <a:lnTo>
                    <a:pt x="1268" y="25852"/>
                  </a:lnTo>
                  <a:cubicBezTo>
                    <a:pt x="2268" y="34659"/>
                    <a:pt x="10508" y="41297"/>
                    <a:pt x="20415" y="41297"/>
                  </a:cubicBezTo>
                  <a:lnTo>
                    <a:pt x="32590" y="41297"/>
                  </a:lnTo>
                  <a:cubicBezTo>
                    <a:pt x="42530" y="41297"/>
                    <a:pt x="50736" y="34659"/>
                    <a:pt x="51737" y="25852"/>
                  </a:cubicBezTo>
                  <a:lnTo>
                    <a:pt x="52538" y="18847"/>
                  </a:lnTo>
                  <a:cubicBezTo>
                    <a:pt x="53038" y="14344"/>
                    <a:pt x="51604" y="9974"/>
                    <a:pt x="48435" y="6472"/>
                  </a:cubicBezTo>
                  <a:cubicBezTo>
                    <a:pt x="44765" y="2336"/>
                    <a:pt x="39261" y="1"/>
                    <a:pt x="333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66"/>
            <p:cNvSpPr/>
            <p:nvPr/>
          </p:nvSpPr>
          <p:spPr>
            <a:xfrm>
              <a:off x="2722011" y="3290931"/>
              <a:ext cx="848540" cy="654180"/>
            </a:xfrm>
            <a:custGeom>
              <a:avLst/>
              <a:gdLst/>
              <a:ahLst/>
              <a:cxnLst/>
              <a:rect l="l" t="t" r="r" b="b"/>
              <a:pathLst>
                <a:path w="50971" h="39296" extrusionOk="0">
                  <a:moveTo>
                    <a:pt x="30889" y="4003"/>
                  </a:moveTo>
                  <a:cubicBezTo>
                    <a:pt x="35359" y="4003"/>
                    <a:pt x="39495" y="5804"/>
                    <a:pt x="42297" y="8907"/>
                  </a:cubicBezTo>
                  <a:cubicBezTo>
                    <a:pt x="44632" y="11508"/>
                    <a:pt x="45700" y="14811"/>
                    <a:pt x="45333" y="18113"/>
                  </a:cubicBezTo>
                  <a:lnTo>
                    <a:pt x="44699" y="23684"/>
                  </a:lnTo>
                  <a:cubicBezTo>
                    <a:pt x="43965" y="30289"/>
                    <a:pt x="37727" y="35259"/>
                    <a:pt x="30289" y="35259"/>
                  </a:cubicBezTo>
                  <a:lnTo>
                    <a:pt x="20615" y="35259"/>
                  </a:lnTo>
                  <a:cubicBezTo>
                    <a:pt x="13143" y="35259"/>
                    <a:pt x="6939" y="30289"/>
                    <a:pt x="6172" y="23684"/>
                  </a:cubicBezTo>
                  <a:lnTo>
                    <a:pt x="5538" y="18113"/>
                  </a:lnTo>
                  <a:cubicBezTo>
                    <a:pt x="5171" y="14778"/>
                    <a:pt x="6272" y="11508"/>
                    <a:pt x="8607" y="8907"/>
                  </a:cubicBezTo>
                  <a:cubicBezTo>
                    <a:pt x="11375" y="5804"/>
                    <a:pt x="15512" y="4003"/>
                    <a:pt x="19981" y="4003"/>
                  </a:cubicBezTo>
                  <a:close/>
                  <a:moveTo>
                    <a:pt x="18580" y="0"/>
                  </a:moveTo>
                  <a:cubicBezTo>
                    <a:pt x="13010" y="0"/>
                    <a:pt x="7739" y="2269"/>
                    <a:pt x="4304" y="6138"/>
                  </a:cubicBezTo>
                  <a:cubicBezTo>
                    <a:pt x="1335" y="9440"/>
                    <a:pt x="0" y="13577"/>
                    <a:pt x="467" y="17746"/>
                  </a:cubicBezTo>
                  <a:lnTo>
                    <a:pt x="1235" y="24751"/>
                  </a:lnTo>
                  <a:cubicBezTo>
                    <a:pt x="2169" y="33024"/>
                    <a:pt x="10008" y="39295"/>
                    <a:pt x="19381" y="39295"/>
                  </a:cubicBezTo>
                  <a:lnTo>
                    <a:pt x="31556" y="39295"/>
                  </a:lnTo>
                  <a:cubicBezTo>
                    <a:pt x="40996" y="39295"/>
                    <a:pt x="48769" y="33024"/>
                    <a:pt x="49703" y="24751"/>
                  </a:cubicBezTo>
                  <a:lnTo>
                    <a:pt x="50503" y="17746"/>
                  </a:lnTo>
                  <a:cubicBezTo>
                    <a:pt x="50970" y="13577"/>
                    <a:pt x="49569" y="9440"/>
                    <a:pt x="46667" y="6138"/>
                  </a:cubicBezTo>
                  <a:cubicBezTo>
                    <a:pt x="43165" y="2235"/>
                    <a:pt x="37961" y="0"/>
                    <a:pt x="32357" y="0"/>
                  </a:cubicBezTo>
                  <a:close/>
                </a:path>
              </a:pathLst>
            </a:custGeom>
            <a:solidFill>
              <a:srgbClr val="666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6"/>
            <p:cNvSpPr/>
            <p:nvPr/>
          </p:nvSpPr>
          <p:spPr>
            <a:xfrm>
              <a:off x="2721461" y="3291480"/>
              <a:ext cx="844078" cy="653631"/>
            </a:xfrm>
            <a:custGeom>
              <a:avLst/>
              <a:gdLst/>
              <a:ahLst/>
              <a:cxnLst/>
              <a:rect l="l" t="t" r="r" b="b"/>
              <a:pathLst>
                <a:path w="50703" h="39263" extrusionOk="0">
                  <a:moveTo>
                    <a:pt x="18580" y="1"/>
                  </a:moveTo>
                  <a:cubicBezTo>
                    <a:pt x="13009" y="1"/>
                    <a:pt x="7806" y="2236"/>
                    <a:pt x="4303" y="6138"/>
                  </a:cubicBezTo>
                  <a:cubicBezTo>
                    <a:pt x="1334" y="9441"/>
                    <a:pt x="0" y="13577"/>
                    <a:pt x="467" y="17747"/>
                  </a:cubicBezTo>
                  <a:lnTo>
                    <a:pt x="1234" y="24752"/>
                  </a:lnTo>
                  <a:cubicBezTo>
                    <a:pt x="1901" y="30756"/>
                    <a:pt x="6238" y="35726"/>
                    <a:pt x="12209" y="37961"/>
                  </a:cubicBezTo>
                  <a:cubicBezTo>
                    <a:pt x="14410" y="38795"/>
                    <a:pt x="16845" y="39262"/>
                    <a:pt x="19381" y="39262"/>
                  </a:cubicBezTo>
                  <a:lnTo>
                    <a:pt x="31556" y="39262"/>
                  </a:lnTo>
                  <a:cubicBezTo>
                    <a:pt x="40929" y="39262"/>
                    <a:pt x="48735" y="32991"/>
                    <a:pt x="49702" y="24718"/>
                  </a:cubicBezTo>
                  <a:lnTo>
                    <a:pt x="50503" y="17713"/>
                  </a:lnTo>
                  <a:cubicBezTo>
                    <a:pt x="50703" y="16045"/>
                    <a:pt x="50603" y="14411"/>
                    <a:pt x="50203" y="12943"/>
                  </a:cubicBezTo>
                  <a:cubicBezTo>
                    <a:pt x="49936" y="11776"/>
                    <a:pt x="49535" y="10675"/>
                    <a:pt x="49002" y="9607"/>
                  </a:cubicBezTo>
                  <a:cubicBezTo>
                    <a:pt x="48368" y="8407"/>
                    <a:pt x="47601" y="7239"/>
                    <a:pt x="46667" y="6172"/>
                  </a:cubicBezTo>
                  <a:cubicBezTo>
                    <a:pt x="46567" y="6072"/>
                    <a:pt x="46500" y="5972"/>
                    <a:pt x="46400" y="5905"/>
                  </a:cubicBezTo>
                  <a:cubicBezTo>
                    <a:pt x="44232" y="3570"/>
                    <a:pt x="41430" y="1869"/>
                    <a:pt x="38327" y="901"/>
                  </a:cubicBezTo>
                  <a:cubicBezTo>
                    <a:pt x="36393" y="301"/>
                    <a:pt x="34391" y="1"/>
                    <a:pt x="323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6"/>
            <p:cNvSpPr/>
            <p:nvPr/>
          </p:nvSpPr>
          <p:spPr>
            <a:xfrm>
              <a:off x="2449907" y="3845126"/>
              <a:ext cx="364297" cy="472040"/>
            </a:xfrm>
            <a:custGeom>
              <a:avLst/>
              <a:gdLst/>
              <a:ahLst/>
              <a:cxnLst/>
              <a:rect l="l" t="t" r="r" b="b"/>
              <a:pathLst>
                <a:path w="21883" h="28355" extrusionOk="0">
                  <a:moveTo>
                    <a:pt x="4971" y="1"/>
                  </a:moveTo>
                  <a:lnTo>
                    <a:pt x="0" y="1502"/>
                  </a:lnTo>
                  <a:lnTo>
                    <a:pt x="8440" y="28354"/>
                  </a:lnTo>
                  <a:lnTo>
                    <a:pt x="17380" y="24852"/>
                  </a:lnTo>
                  <a:cubicBezTo>
                    <a:pt x="21883" y="6472"/>
                    <a:pt x="4971" y="1"/>
                    <a:pt x="49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6"/>
            <p:cNvSpPr/>
            <p:nvPr/>
          </p:nvSpPr>
          <p:spPr>
            <a:xfrm>
              <a:off x="2397701" y="3849688"/>
              <a:ext cx="290449" cy="483693"/>
            </a:xfrm>
            <a:custGeom>
              <a:avLst/>
              <a:gdLst/>
              <a:ahLst/>
              <a:cxnLst/>
              <a:rect l="l" t="t" r="r" b="b"/>
              <a:pathLst>
                <a:path w="17447" h="29055" extrusionOk="0">
                  <a:moveTo>
                    <a:pt x="3010" y="0"/>
                  </a:moveTo>
                  <a:cubicBezTo>
                    <a:pt x="2963" y="0"/>
                    <a:pt x="2916" y="8"/>
                    <a:pt x="2870" y="27"/>
                  </a:cubicBezTo>
                  <a:cubicBezTo>
                    <a:pt x="2836" y="27"/>
                    <a:pt x="2803" y="60"/>
                    <a:pt x="2770" y="60"/>
                  </a:cubicBezTo>
                  <a:lnTo>
                    <a:pt x="2603" y="194"/>
                  </a:lnTo>
                  <a:lnTo>
                    <a:pt x="568" y="1395"/>
                  </a:lnTo>
                  <a:cubicBezTo>
                    <a:pt x="168" y="1595"/>
                    <a:pt x="1" y="2062"/>
                    <a:pt x="168" y="2429"/>
                  </a:cubicBezTo>
                  <a:lnTo>
                    <a:pt x="10475" y="28814"/>
                  </a:lnTo>
                  <a:cubicBezTo>
                    <a:pt x="10504" y="28959"/>
                    <a:pt x="10685" y="29054"/>
                    <a:pt x="10841" y="29054"/>
                  </a:cubicBezTo>
                  <a:cubicBezTo>
                    <a:pt x="10864" y="29054"/>
                    <a:pt x="10887" y="29052"/>
                    <a:pt x="10909" y="29048"/>
                  </a:cubicBezTo>
                  <a:lnTo>
                    <a:pt x="13811" y="28114"/>
                  </a:lnTo>
                  <a:lnTo>
                    <a:pt x="15745" y="26813"/>
                  </a:lnTo>
                  <a:lnTo>
                    <a:pt x="16913" y="26046"/>
                  </a:lnTo>
                  <a:cubicBezTo>
                    <a:pt x="17313" y="25479"/>
                    <a:pt x="17447" y="24811"/>
                    <a:pt x="17180" y="24211"/>
                  </a:cubicBezTo>
                  <a:lnTo>
                    <a:pt x="11576" y="7566"/>
                  </a:lnTo>
                  <a:cubicBezTo>
                    <a:pt x="10342" y="3863"/>
                    <a:pt x="7306" y="1094"/>
                    <a:pt x="3503" y="194"/>
                  </a:cubicBezTo>
                  <a:lnTo>
                    <a:pt x="3403" y="127"/>
                  </a:lnTo>
                  <a:cubicBezTo>
                    <a:pt x="3259" y="55"/>
                    <a:pt x="3132" y="0"/>
                    <a:pt x="30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6"/>
            <p:cNvSpPr/>
            <p:nvPr/>
          </p:nvSpPr>
          <p:spPr>
            <a:xfrm>
              <a:off x="3463357" y="3845126"/>
              <a:ext cx="364297" cy="472040"/>
            </a:xfrm>
            <a:custGeom>
              <a:avLst/>
              <a:gdLst/>
              <a:ahLst/>
              <a:cxnLst/>
              <a:rect l="l" t="t" r="r" b="b"/>
              <a:pathLst>
                <a:path w="21883" h="28355" extrusionOk="0">
                  <a:moveTo>
                    <a:pt x="16946" y="1"/>
                  </a:moveTo>
                  <a:cubicBezTo>
                    <a:pt x="16946" y="1"/>
                    <a:pt x="0" y="6472"/>
                    <a:pt x="4503" y="24852"/>
                  </a:cubicBezTo>
                  <a:lnTo>
                    <a:pt x="13477" y="28354"/>
                  </a:lnTo>
                  <a:lnTo>
                    <a:pt x="21883" y="1502"/>
                  </a:lnTo>
                  <a:lnTo>
                    <a:pt x="169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6"/>
            <p:cNvSpPr/>
            <p:nvPr/>
          </p:nvSpPr>
          <p:spPr>
            <a:xfrm>
              <a:off x="3589962" y="3849688"/>
              <a:ext cx="289900" cy="483693"/>
            </a:xfrm>
            <a:custGeom>
              <a:avLst/>
              <a:gdLst/>
              <a:ahLst/>
              <a:cxnLst/>
              <a:rect l="l" t="t" r="r" b="b"/>
              <a:pathLst>
                <a:path w="17414" h="29055" extrusionOk="0">
                  <a:moveTo>
                    <a:pt x="14405" y="0"/>
                  </a:moveTo>
                  <a:cubicBezTo>
                    <a:pt x="14284" y="0"/>
                    <a:pt x="14164" y="55"/>
                    <a:pt x="14044" y="127"/>
                  </a:cubicBezTo>
                  <a:lnTo>
                    <a:pt x="13911" y="194"/>
                  </a:lnTo>
                  <a:cubicBezTo>
                    <a:pt x="10108" y="1094"/>
                    <a:pt x="7072" y="3863"/>
                    <a:pt x="5872" y="7566"/>
                  </a:cubicBezTo>
                  <a:lnTo>
                    <a:pt x="234" y="24211"/>
                  </a:lnTo>
                  <a:cubicBezTo>
                    <a:pt x="1" y="24811"/>
                    <a:pt x="167" y="25479"/>
                    <a:pt x="534" y="26046"/>
                  </a:cubicBezTo>
                  <a:lnTo>
                    <a:pt x="1702" y="26813"/>
                  </a:lnTo>
                  <a:lnTo>
                    <a:pt x="3603" y="28114"/>
                  </a:lnTo>
                  <a:lnTo>
                    <a:pt x="6539" y="29048"/>
                  </a:lnTo>
                  <a:cubicBezTo>
                    <a:pt x="6560" y="29052"/>
                    <a:pt x="6582" y="29054"/>
                    <a:pt x="6605" y="29054"/>
                  </a:cubicBezTo>
                  <a:cubicBezTo>
                    <a:pt x="6754" y="29054"/>
                    <a:pt x="6910" y="28959"/>
                    <a:pt x="6939" y="28814"/>
                  </a:cubicBezTo>
                  <a:lnTo>
                    <a:pt x="17246" y="2429"/>
                  </a:lnTo>
                  <a:cubicBezTo>
                    <a:pt x="17413" y="2062"/>
                    <a:pt x="17246" y="1595"/>
                    <a:pt x="16879" y="1395"/>
                  </a:cubicBezTo>
                  <a:lnTo>
                    <a:pt x="14811" y="194"/>
                  </a:lnTo>
                  <a:lnTo>
                    <a:pt x="14644" y="60"/>
                  </a:lnTo>
                  <a:cubicBezTo>
                    <a:pt x="14611" y="60"/>
                    <a:pt x="14578" y="27"/>
                    <a:pt x="14544" y="27"/>
                  </a:cubicBezTo>
                  <a:cubicBezTo>
                    <a:pt x="14498" y="8"/>
                    <a:pt x="14451" y="0"/>
                    <a:pt x="14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6"/>
            <p:cNvSpPr/>
            <p:nvPr/>
          </p:nvSpPr>
          <p:spPr>
            <a:xfrm>
              <a:off x="2393156" y="3875192"/>
              <a:ext cx="255572" cy="463416"/>
            </a:xfrm>
            <a:custGeom>
              <a:avLst/>
              <a:gdLst/>
              <a:ahLst/>
              <a:cxnLst/>
              <a:rect l="l" t="t" r="r" b="b"/>
              <a:pathLst>
                <a:path w="15352" h="27837" extrusionOk="0">
                  <a:moveTo>
                    <a:pt x="772" y="1"/>
                  </a:moveTo>
                  <a:cubicBezTo>
                    <a:pt x="358" y="1"/>
                    <a:pt x="1" y="403"/>
                    <a:pt x="174" y="897"/>
                  </a:cubicBezTo>
                  <a:lnTo>
                    <a:pt x="8413" y="26582"/>
                  </a:lnTo>
                  <a:cubicBezTo>
                    <a:pt x="8655" y="27360"/>
                    <a:pt x="9371" y="27836"/>
                    <a:pt x="10128" y="27836"/>
                  </a:cubicBezTo>
                  <a:cubicBezTo>
                    <a:pt x="10312" y="27836"/>
                    <a:pt x="10499" y="27808"/>
                    <a:pt x="10681" y="27749"/>
                  </a:cubicBezTo>
                  <a:lnTo>
                    <a:pt x="13717" y="26749"/>
                  </a:lnTo>
                  <a:cubicBezTo>
                    <a:pt x="14784" y="26382"/>
                    <a:pt x="15351" y="25247"/>
                    <a:pt x="14984" y="24180"/>
                  </a:cubicBezTo>
                  <a:lnTo>
                    <a:pt x="9380" y="7535"/>
                  </a:lnTo>
                  <a:cubicBezTo>
                    <a:pt x="8113" y="3865"/>
                    <a:pt x="5077" y="1063"/>
                    <a:pt x="1308" y="196"/>
                  </a:cubicBezTo>
                  <a:lnTo>
                    <a:pt x="1208" y="163"/>
                  </a:lnTo>
                  <a:cubicBezTo>
                    <a:pt x="1069" y="50"/>
                    <a:pt x="917" y="1"/>
                    <a:pt x="7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66"/>
            <p:cNvSpPr/>
            <p:nvPr/>
          </p:nvSpPr>
          <p:spPr>
            <a:xfrm>
              <a:off x="3629399" y="3875192"/>
              <a:ext cx="255140" cy="463416"/>
            </a:xfrm>
            <a:custGeom>
              <a:avLst/>
              <a:gdLst/>
              <a:ahLst/>
              <a:cxnLst/>
              <a:rect l="l" t="t" r="r" b="b"/>
              <a:pathLst>
                <a:path w="15326" h="27837" extrusionOk="0">
                  <a:moveTo>
                    <a:pt x="14575" y="1"/>
                  </a:moveTo>
                  <a:cubicBezTo>
                    <a:pt x="14432" y="1"/>
                    <a:pt x="14282" y="50"/>
                    <a:pt x="14143" y="163"/>
                  </a:cubicBezTo>
                  <a:lnTo>
                    <a:pt x="14010" y="196"/>
                  </a:lnTo>
                  <a:cubicBezTo>
                    <a:pt x="10241" y="1063"/>
                    <a:pt x="7205" y="3865"/>
                    <a:pt x="5971" y="7535"/>
                  </a:cubicBezTo>
                  <a:lnTo>
                    <a:pt x="334" y="24180"/>
                  </a:lnTo>
                  <a:cubicBezTo>
                    <a:pt x="0" y="25247"/>
                    <a:pt x="534" y="26382"/>
                    <a:pt x="1601" y="26749"/>
                  </a:cubicBezTo>
                  <a:lnTo>
                    <a:pt x="4670" y="27749"/>
                  </a:lnTo>
                  <a:cubicBezTo>
                    <a:pt x="4846" y="27808"/>
                    <a:pt x="5028" y="27836"/>
                    <a:pt x="5210" y="27836"/>
                  </a:cubicBezTo>
                  <a:cubicBezTo>
                    <a:pt x="5957" y="27836"/>
                    <a:pt x="6690" y="27360"/>
                    <a:pt x="6905" y="26582"/>
                  </a:cubicBezTo>
                  <a:lnTo>
                    <a:pt x="15178" y="897"/>
                  </a:lnTo>
                  <a:cubicBezTo>
                    <a:pt x="15326" y="403"/>
                    <a:pt x="14980" y="1"/>
                    <a:pt x="14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66"/>
            <p:cNvSpPr/>
            <p:nvPr/>
          </p:nvSpPr>
          <p:spPr>
            <a:xfrm>
              <a:off x="2924694" y="3305364"/>
              <a:ext cx="569211" cy="639747"/>
            </a:xfrm>
            <a:custGeom>
              <a:avLst/>
              <a:gdLst/>
              <a:ahLst/>
              <a:cxnLst/>
              <a:rect l="l" t="t" r="r" b="b"/>
              <a:pathLst>
                <a:path w="34192" h="38429" extrusionOk="0">
                  <a:moveTo>
                    <a:pt x="26119" y="1"/>
                  </a:moveTo>
                  <a:lnTo>
                    <a:pt x="1" y="37127"/>
                  </a:lnTo>
                  <a:cubicBezTo>
                    <a:pt x="2202" y="37961"/>
                    <a:pt x="4637" y="38428"/>
                    <a:pt x="7173" y="38428"/>
                  </a:cubicBezTo>
                  <a:lnTo>
                    <a:pt x="11342" y="38428"/>
                  </a:lnTo>
                  <a:lnTo>
                    <a:pt x="34192" y="4971"/>
                  </a:lnTo>
                  <a:cubicBezTo>
                    <a:pt x="32024" y="2636"/>
                    <a:pt x="29222" y="935"/>
                    <a:pt x="26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6"/>
            <p:cNvSpPr/>
            <p:nvPr/>
          </p:nvSpPr>
          <p:spPr>
            <a:xfrm>
              <a:off x="3165700" y="3449748"/>
              <a:ext cx="392065" cy="495363"/>
            </a:xfrm>
            <a:custGeom>
              <a:avLst/>
              <a:gdLst/>
              <a:ahLst/>
              <a:cxnLst/>
              <a:rect l="l" t="t" r="r" b="b"/>
              <a:pathLst>
                <a:path w="23551" h="29756" extrusionOk="0">
                  <a:moveTo>
                    <a:pt x="22317" y="0"/>
                  </a:moveTo>
                  <a:lnTo>
                    <a:pt x="1" y="29755"/>
                  </a:lnTo>
                  <a:lnTo>
                    <a:pt x="4070" y="29755"/>
                  </a:lnTo>
                  <a:lnTo>
                    <a:pt x="23551" y="3303"/>
                  </a:lnTo>
                  <a:cubicBezTo>
                    <a:pt x="23251" y="2202"/>
                    <a:pt x="22884" y="1068"/>
                    <a:pt x="22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4" name="Google Shape;1964;p66"/>
          <p:cNvGrpSpPr/>
          <p:nvPr/>
        </p:nvGrpSpPr>
        <p:grpSpPr>
          <a:xfrm>
            <a:off x="6096793" y="2491633"/>
            <a:ext cx="1342759" cy="851851"/>
            <a:chOff x="3712704" y="1619955"/>
            <a:chExt cx="1693134" cy="1087348"/>
          </a:xfrm>
        </p:grpSpPr>
        <p:sp>
          <p:nvSpPr>
            <p:cNvPr id="1965" name="Google Shape;1965;p66"/>
            <p:cNvSpPr/>
            <p:nvPr/>
          </p:nvSpPr>
          <p:spPr>
            <a:xfrm>
              <a:off x="3804864" y="1619955"/>
              <a:ext cx="621967" cy="241589"/>
            </a:xfrm>
            <a:custGeom>
              <a:avLst/>
              <a:gdLst/>
              <a:ahLst/>
              <a:cxnLst/>
              <a:rect l="l" t="t" r="r" b="b"/>
              <a:pathLst>
                <a:path w="37361" h="14512" extrusionOk="0">
                  <a:moveTo>
                    <a:pt x="5850" y="0"/>
                  </a:moveTo>
                  <a:cubicBezTo>
                    <a:pt x="3038" y="0"/>
                    <a:pt x="1003" y="1087"/>
                    <a:pt x="1" y="3438"/>
                  </a:cubicBezTo>
                  <a:lnTo>
                    <a:pt x="401" y="5873"/>
                  </a:lnTo>
                  <a:cubicBezTo>
                    <a:pt x="401" y="5873"/>
                    <a:pt x="639" y="2799"/>
                    <a:pt x="5383" y="2799"/>
                  </a:cubicBezTo>
                  <a:cubicBezTo>
                    <a:pt x="6791" y="2799"/>
                    <a:pt x="8596" y="3069"/>
                    <a:pt x="10909" y="3772"/>
                  </a:cubicBezTo>
                  <a:cubicBezTo>
                    <a:pt x="11743" y="4005"/>
                    <a:pt x="12543" y="4372"/>
                    <a:pt x="13310" y="4806"/>
                  </a:cubicBezTo>
                  <a:cubicBezTo>
                    <a:pt x="17106" y="6992"/>
                    <a:pt x="30628" y="14511"/>
                    <a:pt x="35114" y="14511"/>
                  </a:cubicBezTo>
                  <a:cubicBezTo>
                    <a:pt x="35557" y="14511"/>
                    <a:pt x="35911" y="14438"/>
                    <a:pt x="36160" y="14279"/>
                  </a:cubicBezTo>
                  <a:lnTo>
                    <a:pt x="37361" y="11477"/>
                  </a:lnTo>
                  <a:lnTo>
                    <a:pt x="37361" y="11477"/>
                  </a:lnTo>
                  <a:cubicBezTo>
                    <a:pt x="37361" y="11477"/>
                    <a:pt x="37154" y="11509"/>
                    <a:pt x="36738" y="11509"/>
                  </a:cubicBezTo>
                  <a:cubicBezTo>
                    <a:pt x="35071" y="11509"/>
                    <a:pt x="30049" y="10997"/>
                    <a:pt x="21483" y="5873"/>
                  </a:cubicBezTo>
                  <a:cubicBezTo>
                    <a:pt x="15223" y="2121"/>
                    <a:pt x="9778" y="0"/>
                    <a:pt x="58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6"/>
            <p:cNvSpPr/>
            <p:nvPr/>
          </p:nvSpPr>
          <p:spPr>
            <a:xfrm>
              <a:off x="4691144" y="1619955"/>
              <a:ext cx="621967" cy="241589"/>
            </a:xfrm>
            <a:custGeom>
              <a:avLst/>
              <a:gdLst/>
              <a:ahLst/>
              <a:cxnLst/>
              <a:rect l="l" t="t" r="r" b="b"/>
              <a:pathLst>
                <a:path w="37361" h="14512" extrusionOk="0">
                  <a:moveTo>
                    <a:pt x="31515" y="0"/>
                  </a:moveTo>
                  <a:cubicBezTo>
                    <a:pt x="27590" y="0"/>
                    <a:pt x="22153" y="2121"/>
                    <a:pt x="15912" y="5873"/>
                  </a:cubicBezTo>
                  <a:cubicBezTo>
                    <a:pt x="7319" y="10997"/>
                    <a:pt x="2292" y="11509"/>
                    <a:pt x="625" y="11509"/>
                  </a:cubicBezTo>
                  <a:cubicBezTo>
                    <a:pt x="208" y="11509"/>
                    <a:pt x="1" y="11477"/>
                    <a:pt x="1" y="11477"/>
                  </a:cubicBezTo>
                  <a:lnTo>
                    <a:pt x="1" y="11477"/>
                  </a:lnTo>
                  <a:lnTo>
                    <a:pt x="1235" y="14279"/>
                  </a:lnTo>
                  <a:cubicBezTo>
                    <a:pt x="1481" y="14438"/>
                    <a:pt x="1833" y="14511"/>
                    <a:pt x="2274" y="14511"/>
                  </a:cubicBezTo>
                  <a:cubicBezTo>
                    <a:pt x="6740" y="14511"/>
                    <a:pt x="20290" y="6992"/>
                    <a:pt x="24085" y="4806"/>
                  </a:cubicBezTo>
                  <a:cubicBezTo>
                    <a:pt x="24819" y="4372"/>
                    <a:pt x="25619" y="4005"/>
                    <a:pt x="26453" y="3772"/>
                  </a:cubicBezTo>
                  <a:cubicBezTo>
                    <a:pt x="28774" y="3069"/>
                    <a:pt x="30583" y="2799"/>
                    <a:pt x="31992" y="2799"/>
                  </a:cubicBezTo>
                  <a:cubicBezTo>
                    <a:pt x="36742" y="2799"/>
                    <a:pt x="36961" y="5873"/>
                    <a:pt x="36961" y="5873"/>
                  </a:cubicBezTo>
                  <a:lnTo>
                    <a:pt x="37361" y="3438"/>
                  </a:lnTo>
                  <a:cubicBezTo>
                    <a:pt x="36359" y="1087"/>
                    <a:pt x="34324" y="0"/>
                    <a:pt x="315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66"/>
            <p:cNvSpPr/>
            <p:nvPr/>
          </p:nvSpPr>
          <p:spPr>
            <a:xfrm>
              <a:off x="3712704" y="1677738"/>
              <a:ext cx="588639" cy="394296"/>
            </a:xfrm>
            <a:custGeom>
              <a:avLst/>
              <a:gdLst/>
              <a:ahLst/>
              <a:cxnLst/>
              <a:rect l="l" t="t" r="r" b="b"/>
              <a:pathLst>
                <a:path w="35359" h="23685" extrusionOk="0">
                  <a:moveTo>
                    <a:pt x="5537" y="1"/>
                  </a:moveTo>
                  <a:cubicBezTo>
                    <a:pt x="5537" y="1"/>
                    <a:pt x="0" y="6439"/>
                    <a:pt x="35358" y="23684"/>
                  </a:cubicBezTo>
                  <a:lnTo>
                    <a:pt x="35358" y="20482"/>
                  </a:lnTo>
                  <a:cubicBezTo>
                    <a:pt x="35358" y="20482"/>
                    <a:pt x="11141" y="10441"/>
                    <a:pt x="5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6"/>
            <p:cNvSpPr/>
            <p:nvPr/>
          </p:nvSpPr>
          <p:spPr>
            <a:xfrm>
              <a:off x="4817199" y="1677738"/>
              <a:ext cx="588639" cy="394296"/>
            </a:xfrm>
            <a:custGeom>
              <a:avLst/>
              <a:gdLst/>
              <a:ahLst/>
              <a:cxnLst/>
              <a:rect l="l" t="t" r="r" b="b"/>
              <a:pathLst>
                <a:path w="35359" h="23685" extrusionOk="0">
                  <a:moveTo>
                    <a:pt x="29789" y="1"/>
                  </a:moveTo>
                  <a:lnTo>
                    <a:pt x="29789" y="1"/>
                  </a:lnTo>
                  <a:cubicBezTo>
                    <a:pt x="24218" y="10441"/>
                    <a:pt x="1" y="20482"/>
                    <a:pt x="1" y="20482"/>
                  </a:cubicBezTo>
                  <a:lnTo>
                    <a:pt x="1" y="23684"/>
                  </a:lnTo>
                  <a:cubicBezTo>
                    <a:pt x="35359" y="6439"/>
                    <a:pt x="29789" y="1"/>
                    <a:pt x="29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6"/>
            <p:cNvSpPr/>
            <p:nvPr/>
          </p:nvSpPr>
          <p:spPr>
            <a:xfrm>
              <a:off x="4261339" y="1636086"/>
              <a:ext cx="595864" cy="1024021"/>
            </a:xfrm>
            <a:custGeom>
              <a:avLst/>
              <a:gdLst/>
              <a:ahLst/>
              <a:cxnLst/>
              <a:rect l="l" t="t" r="r" b="b"/>
              <a:pathLst>
                <a:path w="35793" h="61512" extrusionOk="0">
                  <a:moveTo>
                    <a:pt x="17780" y="1"/>
                  </a:moveTo>
                  <a:cubicBezTo>
                    <a:pt x="14444" y="1"/>
                    <a:pt x="11342" y="1802"/>
                    <a:pt x="9641" y="4737"/>
                  </a:cubicBezTo>
                  <a:lnTo>
                    <a:pt x="1835" y="18147"/>
                  </a:lnTo>
                  <a:cubicBezTo>
                    <a:pt x="634" y="20249"/>
                    <a:pt x="0" y="22584"/>
                    <a:pt x="0" y="24985"/>
                  </a:cubicBezTo>
                  <a:lnTo>
                    <a:pt x="0" y="45500"/>
                  </a:lnTo>
                  <a:cubicBezTo>
                    <a:pt x="0" y="54340"/>
                    <a:pt x="7106" y="61511"/>
                    <a:pt x="15878" y="61511"/>
                  </a:cubicBezTo>
                  <a:lnTo>
                    <a:pt x="19948" y="61511"/>
                  </a:lnTo>
                  <a:cubicBezTo>
                    <a:pt x="28654" y="61511"/>
                    <a:pt x="35759" y="54373"/>
                    <a:pt x="35793" y="45467"/>
                  </a:cubicBezTo>
                  <a:lnTo>
                    <a:pt x="35793" y="25019"/>
                  </a:lnTo>
                  <a:cubicBezTo>
                    <a:pt x="35793" y="22617"/>
                    <a:pt x="35126" y="20182"/>
                    <a:pt x="33858" y="18114"/>
                  </a:cubicBezTo>
                  <a:lnTo>
                    <a:pt x="25852" y="4637"/>
                  </a:lnTo>
                  <a:cubicBezTo>
                    <a:pt x="24151" y="1769"/>
                    <a:pt x="21082" y="1"/>
                    <a:pt x="177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6"/>
            <p:cNvSpPr/>
            <p:nvPr/>
          </p:nvSpPr>
          <p:spPr>
            <a:xfrm>
              <a:off x="4327412" y="1704391"/>
              <a:ext cx="463150" cy="889076"/>
            </a:xfrm>
            <a:custGeom>
              <a:avLst/>
              <a:gdLst/>
              <a:ahLst/>
              <a:cxnLst/>
              <a:rect l="l" t="t" r="r" b="b"/>
              <a:pathLst>
                <a:path w="27821" h="53406" extrusionOk="0">
                  <a:moveTo>
                    <a:pt x="13811" y="1"/>
                  </a:moveTo>
                  <a:cubicBezTo>
                    <a:pt x="11909" y="1"/>
                    <a:pt x="10075" y="1035"/>
                    <a:pt x="9107" y="2703"/>
                  </a:cubicBezTo>
                  <a:lnTo>
                    <a:pt x="1302" y="16146"/>
                  </a:lnTo>
                  <a:cubicBezTo>
                    <a:pt x="468" y="17580"/>
                    <a:pt x="1" y="19248"/>
                    <a:pt x="1" y="20916"/>
                  </a:cubicBezTo>
                  <a:lnTo>
                    <a:pt x="1" y="41430"/>
                  </a:lnTo>
                  <a:cubicBezTo>
                    <a:pt x="1" y="48035"/>
                    <a:pt x="5305" y="53406"/>
                    <a:pt x="11843" y="53406"/>
                  </a:cubicBezTo>
                  <a:lnTo>
                    <a:pt x="15979" y="53406"/>
                  </a:lnTo>
                  <a:cubicBezTo>
                    <a:pt x="22484" y="53406"/>
                    <a:pt x="27821" y="48035"/>
                    <a:pt x="27821" y="41430"/>
                  </a:cubicBezTo>
                  <a:lnTo>
                    <a:pt x="27821" y="21016"/>
                  </a:lnTo>
                  <a:cubicBezTo>
                    <a:pt x="27821" y="19315"/>
                    <a:pt x="27354" y="17580"/>
                    <a:pt x="26487" y="16146"/>
                  </a:cubicBezTo>
                  <a:lnTo>
                    <a:pt x="18481" y="2669"/>
                  </a:lnTo>
                  <a:cubicBezTo>
                    <a:pt x="17513" y="1035"/>
                    <a:pt x="15746" y="1"/>
                    <a:pt x="138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66"/>
            <p:cNvSpPr/>
            <p:nvPr/>
          </p:nvSpPr>
          <p:spPr>
            <a:xfrm>
              <a:off x="4394052" y="2078677"/>
              <a:ext cx="330436" cy="334315"/>
            </a:xfrm>
            <a:custGeom>
              <a:avLst/>
              <a:gdLst/>
              <a:ahLst/>
              <a:cxnLst/>
              <a:rect l="l" t="t" r="r" b="b"/>
              <a:pathLst>
                <a:path w="19849" h="20082" extrusionOk="0">
                  <a:moveTo>
                    <a:pt x="9941" y="0"/>
                  </a:moveTo>
                  <a:cubicBezTo>
                    <a:pt x="4437" y="0"/>
                    <a:pt x="1" y="4470"/>
                    <a:pt x="1" y="10041"/>
                  </a:cubicBezTo>
                  <a:cubicBezTo>
                    <a:pt x="1" y="15578"/>
                    <a:pt x="4437" y="20082"/>
                    <a:pt x="9941" y="20082"/>
                  </a:cubicBezTo>
                  <a:cubicBezTo>
                    <a:pt x="15412" y="20082"/>
                    <a:pt x="19848" y="15578"/>
                    <a:pt x="19848" y="10041"/>
                  </a:cubicBezTo>
                  <a:cubicBezTo>
                    <a:pt x="19848" y="4470"/>
                    <a:pt x="15412" y="0"/>
                    <a:pt x="99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66"/>
            <p:cNvSpPr/>
            <p:nvPr/>
          </p:nvSpPr>
          <p:spPr>
            <a:xfrm>
              <a:off x="4426815" y="2111988"/>
              <a:ext cx="265461" cy="267692"/>
            </a:xfrm>
            <a:custGeom>
              <a:avLst/>
              <a:gdLst/>
              <a:ahLst/>
              <a:cxnLst/>
              <a:rect l="l" t="t" r="r" b="b"/>
              <a:pathLst>
                <a:path w="15946" h="16080" extrusionOk="0">
                  <a:moveTo>
                    <a:pt x="7973" y="1"/>
                  </a:moveTo>
                  <a:cubicBezTo>
                    <a:pt x="3570" y="1"/>
                    <a:pt x="1" y="3603"/>
                    <a:pt x="1" y="8040"/>
                  </a:cubicBezTo>
                  <a:cubicBezTo>
                    <a:pt x="1" y="12476"/>
                    <a:pt x="3570" y="16079"/>
                    <a:pt x="7973" y="16079"/>
                  </a:cubicBezTo>
                  <a:cubicBezTo>
                    <a:pt x="12376" y="16079"/>
                    <a:pt x="15946" y="12476"/>
                    <a:pt x="15946" y="8040"/>
                  </a:cubicBezTo>
                  <a:cubicBezTo>
                    <a:pt x="15946" y="3603"/>
                    <a:pt x="12376" y="1"/>
                    <a:pt x="7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66"/>
            <p:cNvSpPr/>
            <p:nvPr/>
          </p:nvSpPr>
          <p:spPr>
            <a:xfrm>
              <a:off x="4479571" y="2164744"/>
              <a:ext cx="159949" cy="162180"/>
            </a:xfrm>
            <a:custGeom>
              <a:avLst/>
              <a:gdLst/>
              <a:ahLst/>
              <a:cxnLst/>
              <a:rect l="l" t="t" r="r" b="b"/>
              <a:pathLst>
                <a:path w="9608" h="9742" extrusionOk="0">
                  <a:moveTo>
                    <a:pt x="4804" y="901"/>
                  </a:moveTo>
                  <a:cubicBezTo>
                    <a:pt x="7006" y="901"/>
                    <a:pt x="8774" y="2703"/>
                    <a:pt x="8774" y="4904"/>
                  </a:cubicBezTo>
                  <a:cubicBezTo>
                    <a:pt x="8774" y="7073"/>
                    <a:pt x="6972" y="8907"/>
                    <a:pt x="4804" y="8907"/>
                  </a:cubicBezTo>
                  <a:cubicBezTo>
                    <a:pt x="2603" y="8907"/>
                    <a:pt x="835" y="7106"/>
                    <a:pt x="835" y="4904"/>
                  </a:cubicBezTo>
                  <a:cubicBezTo>
                    <a:pt x="835" y="2703"/>
                    <a:pt x="2636" y="901"/>
                    <a:pt x="4804" y="901"/>
                  </a:cubicBezTo>
                  <a:close/>
                  <a:moveTo>
                    <a:pt x="4804" y="1"/>
                  </a:moveTo>
                  <a:cubicBezTo>
                    <a:pt x="2136" y="1"/>
                    <a:pt x="1" y="2169"/>
                    <a:pt x="1" y="4871"/>
                  </a:cubicBezTo>
                  <a:cubicBezTo>
                    <a:pt x="1" y="7573"/>
                    <a:pt x="2169" y="9741"/>
                    <a:pt x="4804" y="9741"/>
                  </a:cubicBezTo>
                  <a:cubicBezTo>
                    <a:pt x="7473" y="9741"/>
                    <a:pt x="9608" y="7573"/>
                    <a:pt x="9608" y="4871"/>
                  </a:cubicBezTo>
                  <a:cubicBezTo>
                    <a:pt x="9608" y="2169"/>
                    <a:pt x="7439" y="1"/>
                    <a:pt x="48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66"/>
            <p:cNvSpPr/>
            <p:nvPr/>
          </p:nvSpPr>
          <p:spPr>
            <a:xfrm>
              <a:off x="4188589" y="2147664"/>
              <a:ext cx="233248" cy="413158"/>
            </a:xfrm>
            <a:custGeom>
              <a:avLst/>
              <a:gdLst/>
              <a:ahLst/>
              <a:cxnLst/>
              <a:rect l="l" t="t" r="r" b="b"/>
              <a:pathLst>
                <a:path w="14011" h="24818" extrusionOk="0">
                  <a:moveTo>
                    <a:pt x="4213" y="1"/>
                  </a:moveTo>
                  <a:cubicBezTo>
                    <a:pt x="4120" y="1"/>
                    <a:pt x="4028" y="9"/>
                    <a:pt x="3937" y="26"/>
                  </a:cubicBezTo>
                  <a:lnTo>
                    <a:pt x="1" y="693"/>
                  </a:lnTo>
                  <a:lnTo>
                    <a:pt x="2436" y="24777"/>
                  </a:lnTo>
                  <a:lnTo>
                    <a:pt x="6772" y="24811"/>
                  </a:lnTo>
                  <a:cubicBezTo>
                    <a:pt x="6819" y="24815"/>
                    <a:pt x="6865" y="24818"/>
                    <a:pt x="6910" y="24818"/>
                  </a:cubicBezTo>
                  <a:cubicBezTo>
                    <a:pt x="7488" y="24818"/>
                    <a:pt x="7995" y="24435"/>
                    <a:pt x="8273" y="23910"/>
                  </a:cubicBezTo>
                  <a:cubicBezTo>
                    <a:pt x="14011" y="11801"/>
                    <a:pt x="7573" y="3028"/>
                    <a:pt x="5438" y="560"/>
                  </a:cubicBezTo>
                  <a:cubicBezTo>
                    <a:pt x="5133" y="200"/>
                    <a:pt x="4668" y="1"/>
                    <a:pt x="4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66"/>
            <p:cNvSpPr/>
            <p:nvPr/>
          </p:nvSpPr>
          <p:spPr>
            <a:xfrm>
              <a:off x="3954808" y="2063061"/>
              <a:ext cx="380961" cy="643692"/>
            </a:xfrm>
            <a:custGeom>
              <a:avLst/>
              <a:gdLst/>
              <a:ahLst/>
              <a:cxnLst/>
              <a:rect l="l" t="t" r="r" b="b"/>
              <a:pathLst>
                <a:path w="22884" h="38666" extrusionOk="0">
                  <a:moveTo>
                    <a:pt x="10170" y="1"/>
                  </a:moveTo>
                  <a:cubicBezTo>
                    <a:pt x="9878" y="1"/>
                    <a:pt x="9567" y="45"/>
                    <a:pt x="9240" y="138"/>
                  </a:cubicBezTo>
                  <a:lnTo>
                    <a:pt x="0" y="1039"/>
                  </a:lnTo>
                  <a:cubicBezTo>
                    <a:pt x="2633" y="18936"/>
                    <a:pt x="4134" y="38666"/>
                    <a:pt x="4137" y="38666"/>
                  </a:cubicBezTo>
                  <a:cubicBezTo>
                    <a:pt x="4137" y="38666"/>
                    <a:pt x="4137" y="38665"/>
                    <a:pt x="4137" y="38665"/>
                  </a:cubicBezTo>
                  <a:lnTo>
                    <a:pt x="15044" y="36998"/>
                  </a:lnTo>
                  <a:cubicBezTo>
                    <a:pt x="16145" y="36764"/>
                    <a:pt x="17046" y="35930"/>
                    <a:pt x="17346" y="34863"/>
                  </a:cubicBezTo>
                  <a:cubicBezTo>
                    <a:pt x="22883" y="14048"/>
                    <a:pt x="15144" y="3841"/>
                    <a:pt x="12042" y="772"/>
                  </a:cubicBezTo>
                  <a:cubicBezTo>
                    <a:pt x="11562" y="291"/>
                    <a:pt x="10925" y="1"/>
                    <a:pt x="10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66"/>
            <p:cNvSpPr/>
            <p:nvPr/>
          </p:nvSpPr>
          <p:spPr>
            <a:xfrm>
              <a:off x="3859285" y="2080342"/>
              <a:ext cx="261016" cy="626961"/>
            </a:xfrm>
            <a:custGeom>
              <a:avLst/>
              <a:gdLst/>
              <a:ahLst/>
              <a:cxnLst/>
              <a:rect l="l" t="t" r="r" b="b"/>
              <a:pathLst>
                <a:path w="15679" h="37661" extrusionOk="0">
                  <a:moveTo>
                    <a:pt x="5605" y="1"/>
                  </a:moveTo>
                  <a:cubicBezTo>
                    <a:pt x="5438" y="1"/>
                    <a:pt x="5305" y="1"/>
                    <a:pt x="5171" y="34"/>
                  </a:cubicBezTo>
                  <a:cubicBezTo>
                    <a:pt x="3637" y="267"/>
                    <a:pt x="1635" y="1602"/>
                    <a:pt x="701" y="6772"/>
                  </a:cubicBezTo>
                  <a:cubicBezTo>
                    <a:pt x="1" y="10375"/>
                    <a:pt x="34" y="15011"/>
                    <a:pt x="701" y="19848"/>
                  </a:cubicBezTo>
                  <a:cubicBezTo>
                    <a:pt x="1936" y="28688"/>
                    <a:pt x="5572" y="37661"/>
                    <a:pt x="10041" y="37661"/>
                  </a:cubicBezTo>
                  <a:cubicBezTo>
                    <a:pt x="10175" y="37661"/>
                    <a:pt x="10308" y="37661"/>
                    <a:pt x="10508" y="37627"/>
                  </a:cubicBezTo>
                  <a:cubicBezTo>
                    <a:pt x="11976" y="37427"/>
                    <a:pt x="14011" y="36093"/>
                    <a:pt x="14945" y="30923"/>
                  </a:cubicBezTo>
                  <a:cubicBezTo>
                    <a:pt x="15679" y="27287"/>
                    <a:pt x="15612" y="22650"/>
                    <a:pt x="14945" y="17813"/>
                  </a:cubicBezTo>
                  <a:cubicBezTo>
                    <a:pt x="13711" y="8974"/>
                    <a:pt x="10075" y="1"/>
                    <a:pt x="56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66"/>
            <p:cNvSpPr/>
            <p:nvPr/>
          </p:nvSpPr>
          <p:spPr>
            <a:xfrm>
              <a:off x="4691144" y="2147664"/>
              <a:ext cx="233248" cy="413158"/>
            </a:xfrm>
            <a:custGeom>
              <a:avLst/>
              <a:gdLst/>
              <a:ahLst/>
              <a:cxnLst/>
              <a:rect l="l" t="t" r="r" b="b"/>
              <a:pathLst>
                <a:path w="14011" h="24818" extrusionOk="0">
                  <a:moveTo>
                    <a:pt x="9832" y="1"/>
                  </a:moveTo>
                  <a:cubicBezTo>
                    <a:pt x="9377" y="1"/>
                    <a:pt x="8912" y="200"/>
                    <a:pt x="8607" y="560"/>
                  </a:cubicBezTo>
                  <a:cubicBezTo>
                    <a:pt x="6472" y="3028"/>
                    <a:pt x="1" y="11801"/>
                    <a:pt x="5772" y="23910"/>
                  </a:cubicBezTo>
                  <a:cubicBezTo>
                    <a:pt x="6050" y="24435"/>
                    <a:pt x="6557" y="24818"/>
                    <a:pt x="7135" y="24818"/>
                  </a:cubicBezTo>
                  <a:cubicBezTo>
                    <a:pt x="7180" y="24818"/>
                    <a:pt x="7226" y="24815"/>
                    <a:pt x="7273" y="24811"/>
                  </a:cubicBezTo>
                  <a:lnTo>
                    <a:pt x="11609" y="24777"/>
                  </a:lnTo>
                  <a:lnTo>
                    <a:pt x="14011" y="693"/>
                  </a:lnTo>
                  <a:lnTo>
                    <a:pt x="10108" y="26"/>
                  </a:lnTo>
                  <a:cubicBezTo>
                    <a:pt x="10017" y="9"/>
                    <a:pt x="9925" y="1"/>
                    <a:pt x="9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66"/>
            <p:cNvSpPr/>
            <p:nvPr/>
          </p:nvSpPr>
          <p:spPr>
            <a:xfrm>
              <a:off x="4777228" y="2063061"/>
              <a:ext cx="381511" cy="643692"/>
            </a:xfrm>
            <a:custGeom>
              <a:avLst/>
              <a:gdLst/>
              <a:ahLst/>
              <a:cxnLst/>
              <a:rect l="l" t="t" r="r" b="b"/>
              <a:pathLst>
                <a:path w="22917" h="38666" extrusionOk="0">
                  <a:moveTo>
                    <a:pt x="12713" y="1"/>
                  </a:moveTo>
                  <a:cubicBezTo>
                    <a:pt x="11958" y="1"/>
                    <a:pt x="11322" y="291"/>
                    <a:pt x="10841" y="772"/>
                  </a:cubicBezTo>
                  <a:cubicBezTo>
                    <a:pt x="7772" y="3841"/>
                    <a:pt x="0" y="14048"/>
                    <a:pt x="5571" y="34863"/>
                  </a:cubicBezTo>
                  <a:cubicBezTo>
                    <a:pt x="5838" y="35930"/>
                    <a:pt x="6772" y="36764"/>
                    <a:pt x="7839" y="36998"/>
                  </a:cubicBezTo>
                  <a:lnTo>
                    <a:pt x="18780" y="38665"/>
                  </a:lnTo>
                  <a:cubicBezTo>
                    <a:pt x="18780" y="38665"/>
                    <a:pt x="18780" y="38666"/>
                    <a:pt x="18780" y="38666"/>
                  </a:cubicBezTo>
                  <a:cubicBezTo>
                    <a:pt x="18783" y="38666"/>
                    <a:pt x="20250" y="18936"/>
                    <a:pt x="22917" y="1039"/>
                  </a:cubicBezTo>
                  <a:lnTo>
                    <a:pt x="13643" y="138"/>
                  </a:lnTo>
                  <a:cubicBezTo>
                    <a:pt x="13317" y="45"/>
                    <a:pt x="13006" y="1"/>
                    <a:pt x="127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66"/>
            <p:cNvSpPr/>
            <p:nvPr/>
          </p:nvSpPr>
          <p:spPr>
            <a:xfrm>
              <a:off x="4993246" y="2080342"/>
              <a:ext cx="261016" cy="626961"/>
            </a:xfrm>
            <a:custGeom>
              <a:avLst/>
              <a:gdLst/>
              <a:ahLst/>
              <a:cxnLst/>
              <a:rect l="l" t="t" r="r" b="b"/>
              <a:pathLst>
                <a:path w="15679" h="37661" extrusionOk="0">
                  <a:moveTo>
                    <a:pt x="10041" y="1"/>
                  </a:moveTo>
                  <a:cubicBezTo>
                    <a:pt x="5604" y="1"/>
                    <a:pt x="1968" y="8974"/>
                    <a:pt x="701" y="17813"/>
                  </a:cubicBezTo>
                  <a:cubicBezTo>
                    <a:pt x="34" y="22650"/>
                    <a:pt x="0" y="27287"/>
                    <a:pt x="701" y="30923"/>
                  </a:cubicBezTo>
                  <a:cubicBezTo>
                    <a:pt x="1668" y="36093"/>
                    <a:pt x="3669" y="37427"/>
                    <a:pt x="5171" y="37627"/>
                  </a:cubicBezTo>
                  <a:cubicBezTo>
                    <a:pt x="5304" y="37661"/>
                    <a:pt x="5471" y="37661"/>
                    <a:pt x="5638" y="37661"/>
                  </a:cubicBezTo>
                  <a:cubicBezTo>
                    <a:pt x="10107" y="37661"/>
                    <a:pt x="13710" y="28688"/>
                    <a:pt x="14978" y="19848"/>
                  </a:cubicBezTo>
                  <a:cubicBezTo>
                    <a:pt x="15645" y="15011"/>
                    <a:pt x="15678" y="10375"/>
                    <a:pt x="14978" y="6772"/>
                  </a:cubicBezTo>
                  <a:cubicBezTo>
                    <a:pt x="14010" y="1602"/>
                    <a:pt x="12009" y="267"/>
                    <a:pt x="10508" y="34"/>
                  </a:cubicBezTo>
                  <a:cubicBezTo>
                    <a:pt x="10341" y="1"/>
                    <a:pt x="10207" y="1"/>
                    <a:pt x="1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66"/>
            <p:cNvSpPr/>
            <p:nvPr/>
          </p:nvSpPr>
          <p:spPr>
            <a:xfrm>
              <a:off x="3867625" y="2100502"/>
              <a:ext cx="253242" cy="588872"/>
            </a:xfrm>
            <a:custGeom>
              <a:avLst/>
              <a:gdLst/>
              <a:ahLst/>
              <a:cxnLst/>
              <a:rect l="l" t="t" r="r" b="b"/>
              <a:pathLst>
                <a:path w="15212" h="35373" extrusionOk="0">
                  <a:moveTo>
                    <a:pt x="5430" y="0"/>
                  </a:moveTo>
                  <a:cubicBezTo>
                    <a:pt x="5321" y="0"/>
                    <a:pt x="5212" y="8"/>
                    <a:pt x="5104" y="24"/>
                  </a:cubicBezTo>
                  <a:cubicBezTo>
                    <a:pt x="1668" y="491"/>
                    <a:pt x="0" y="8797"/>
                    <a:pt x="1368" y="18570"/>
                  </a:cubicBezTo>
                  <a:cubicBezTo>
                    <a:pt x="2725" y="28004"/>
                    <a:pt x="6428" y="35373"/>
                    <a:pt x="9782" y="35373"/>
                  </a:cubicBezTo>
                  <a:cubicBezTo>
                    <a:pt x="9891" y="35373"/>
                    <a:pt x="9999" y="35365"/>
                    <a:pt x="10107" y="35349"/>
                  </a:cubicBezTo>
                  <a:cubicBezTo>
                    <a:pt x="13543" y="34882"/>
                    <a:pt x="15211" y="26576"/>
                    <a:pt x="13843" y="16802"/>
                  </a:cubicBezTo>
                  <a:cubicBezTo>
                    <a:pt x="12519" y="7369"/>
                    <a:pt x="8785" y="0"/>
                    <a:pt x="5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66"/>
            <p:cNvSpPr/>
            <p:nvPr/>
          </p:nvSpPr>
          <p:spPr>
            <a:xfrm>
              <a:off x="4991581" y="2100502"/>
              <a:ext cx="253791" cy="590487"/>
            </a:xfrm>
            <a:custGeom>
              <a:avLst/>
              <a:gdLst/>
              <a:ahLst/>
              <a:cxnLst/>
              <a:rect l="l" t="t" r="r" b="b"/>
              <a:pathLst>
                <a:path w="15245" h="35470" extrusionOk="0">
                  <a:moveTo>
                    <a:pt x="9815" y="0"/>
                  </a:moveTo>
                  <a:cubicBezTo>
                    <a:pt x="6460" y="0"/>
                    <a:pt x="2726" y="7370"/>
                    <a:pt x="1401" y="16836"/>
                  </a:cubicBezTo>
                  <a:cubicBezTo>
                    <a:pt x="0" y="26643"/>
                    <a:pt x="1668" y="34949"/>
                    <a:pt x="5137" y="35449"/>
                  </a:cubicBezTo>
                  <a:cubicBezTo>
                    <a:pt x="5238" y="35463"/>
                    <a:pt x="5340" y="35470"/>
                    <a:pt x="5442" y="35470"/>
                  </a:cubicBezTo>
                  <a:cubicBezTo>
                    <a:pt x="8801" y="35470"/>
                    <a:pt x="12517" y="28089"/>
                    <a:pt x="13877" y="18604"/>
                  </a:cubicBezTo>
                  <a:cubicBezTo>
                    <a:pt x="15244" y="8830"/>
                    <a:pt x="13577" y="491"/>
                    <a:pt x="10141" y="24"/>
                  </a:cubicBezTo>
                  <a:cubicBezTo>
                    <a:pt x="10033" y="8"/>
                    <a:pt x="9924" y="0"/>
                    <a:pt x="98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66"/>
            <p:cNvSpPr/>
            <p:nvPr/>
          </p:nvSpPr>
          <p:spPr>
            <a:xfrm>
              <a:off x="3909827" y="2113437"/>
              <a:ext cx="201035" cy="560222"/>
            </a:xfrm>
            <a:custGeom>
              <a:avLst/>
              <a:gdLst/>
              <a:ahLst/>
              <a:cxnLst/>
              <a:rect l="l" t="t" r="r" b="b"/>
              <a:pathLst>
                <a:path w="12076" h="33652" extrusionOk="0">
                  <a:moveTo>
                    <a:pt x="3861" y="1"/>
                  </a:moveTo>
                  <a:cubicBezTo>
                    <a:pt x="3797" y="1"/>
                    <a:pt x="3733" y="5"/>
                    <a:pt x="3670" y="14"/>
                  </a:cubicBezTo>
                  <a:cubicBezTo>
                    <a:pt x="1068" y="381"/>
                    <a:pt x="0" y="8220"/>
                    <a:pt x="1335" y="17493"/>
                  </a:cubicBezTo>
                  <a:cubicBezTo>
                    <a:pt x="2604" y="26541"/>
                    <a:pt x="5683" y="33651"/>
                    <a:pt x="8218" y="33651"/>
                  </a:cubicBezTo>
                  <a:cubicBezTo>
                    <a:pt x="8281" y="33651"/>
                    <a:pt x="8344" y="33647"/>
                    <a:pt x="8406" y="33638"/>
                  </a:cubicBezTo>
                  <a:cubicBezTo>
                    <a:pt x="11008" y="33271"/>
                    <a:pt x="12076" y="25432"/>
                    <a:pt x="10741" y="16159"/>
                  </a:cubicBezTo>
                  <a:cubicBezTo>
                    <a:pt x="9472" y="7111"/>
                    <a:pt x="6425" y="1"/>
                    <a:pt x="38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66"/>
            <p:cNvSpPr/>
            <p:nvPr/>
          </p:nvSpPr>
          <p:spPr>
            <a:xfrm>
              <a:off x="5002119" y="2113986"/>
              <a:ext cx="200486" cy="560222"/>
            </a:xfrm>
            <a:custGeom>
              <a:avLst/>
              <a:gdLst/>
              <a:ahLst/>
              <a:cxnLst/>
              <a:rect l="l" t="t" r="r" b="b"/>
              <a:pathLst>
                <a:path w="12043" h="33652" extrusionOk="0">
                  <a:moveTo>
                    <a:pt x="8216" y="1"/>
                  </a:moveTo>
                  <a:cubicBezTo>
                    <a:pt x="5652" y="1"/>
                    <a:pt x="2604" y="7112"/>
                    <a:pt x="1302" y="16159"/>
                  </a:cubicBezTo>
                  <a:cubicBezTo>
                    <a:pt x="1" y="25433"/>
                    <a:pt x="1035" y="33271"/>
                    <a:pt x="3637" y="33638"/>
                  </a:cubicBezTo>
                  <a:cubicBezTo>
                    <a:pt x="3700" y="33647"/>
                    <a:pt x="3764" y="33652"/>
                    <a:pt x="3828" y="33652"/>
                  </a:cubicBezTo>
                  <a:cubicBezTo>
                    <a:pt x="6392" y="33652"/>
                    <a:pt x="9439" y="26541"/>
                    <a:pt x="10709" y="17494"/>
                  </a:cubicBezTo>
                  <a:cubicBezTo>
                    <a:pt x="12043" y="8220"/>
                    <a:pt x="11009" y="381"/>
                    <a:pt x="8407" y="14"/>
                  </a:cubicBezTo>
                  <a:cubicBezTo>
                    <a:pt x="8344" y="5"/>
                    <a:pt x="8280" y="1"/>
                    <a:pt x="82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4" name="Google Shape;1984;p66"/>
          <p:cNvGrpSpPr/>
          <p:nvPr/>
        </p:nvGrpSpPr>
        <p:grpSpPr>
          <a:xfrm>
            <a:off x="5015768" y="2367664"/>
            <a:ext cx="1024961" cy="1073078"/>
            <a:chOff x="2452688" y="1485793"/>
            <a:chExt cx="1045113" cy="1342571"/>
          </a:xfrm>
        </p:grpSpPr>
        <p:sp>
          <p:nvSpPr>
            <p:cNvPr id="1985" name="Google Shape;1985;p66"/>
            <p:cNvSpPr/>
            <p:nvPr/>
          </p:nvSpPr>
          <p:spPr>
            <a:xfrm>
              <a:off x="2519328" y="1485793"/>
              <a:ext cx="890724" cy="929979"/>
            </a:xfrm>
            <a:custGeom>
              <a:avLst/>
              <a:gdLst/>
              <a:ahLst/>
              <a:cxnLst/>
              <a:rect l="l" t="t" r="r" b="b"/>
              <a:pathLst>
                <a:path w="53505" h="55863" extrusionOk="0">
                  <a:moveTo>
                    <a:pt x="27649" y="1"/>
                  </a:moveTo>
                  <a:cubicBezTo>
                    <a:pt x="26402" y="1"/>
                    <a:pt x="25149" y="510"/>
                    <a:pt x="24217" y="1523"/>
                  </a:cubicBezTo>
                  <a:lnTo>
                    <a:pt x="2969" y="25441"/>
                  </a:lnTo>
                  <a:cubicBezTo>
                    <a:pt x="701" y="27976"/>
                    <a:pt x="0" y="31545"/>
                    <a:pt x="1134" y="34781"/>
                  </a:cubicBezTo>
                  <a:lnTo>
                    <a:pt x="8540" y="55862"/>
                  </a:lnTo>
                  <a:lnTo>
                    <a:pt x="45566" y="55862"/>
                  </a:lnTo>
                  <a:lnTo>
                    <a:pt x="52504" y="34447"/>
                  </a:lnTo>
                  <a:cubicBezTo>
                    <a:pt x="53505" y="31378"/>
                    <a:pt x="52871" y="28042"/>
                    <a:pt x="50836" y="25607"/>
                  </a:cubicBezTo>
                  <a:lnTo>
                    <a:pt x="31156" y="1657"/>
                  </a:lnTo>
                  <a:cubicBezTo>
                    <a:pt x="30237" y="551"/>
                    <a:pt x="28946" y="1"/>
                    <a:pt x="276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66"/>
            <p:cNvSpPr/>
            <p:nvPr/>
          </p:nvSpPr>
          <p:spPr>
            <a:xfrm>
              <a:off x="2646481" y="1485793"/>
              <a:ext cx="648071" cy="929979"/>
            </a:xfrm>
            <a:custGeom>
              <a:avLst/>
              <a:gdLst/>
              <a:ahLst/>
              <a:cxnLst/>
              <a:rect l="l" t="t" r="r" b="b"/>
              <a:pathLst>
                <a:path w="38929" h="55863" extrusionOk="0">
                  <a:moveTo>
                    <a:pt x="20011" y="1"/>
                  </a:moveTo>
                  <a:cubicBezTo>
                    <a:pt x="18764" y="1"/>
                    <a:pt x="17511" y="510"/>
                    <a:pt x="16579" y="1523"/>
                  </a:cubicBezTo>
                  <a:lnTo>
                    <a:pt x="2970" y="25441"/>
                  </a:lnTo>
                  <a:cubicBezTo>
                    <a:pt x="701" y="27976"/>
                    <a:pt x="1" y="31545"/>
                    <a:pt x="1135" y="34781"/>
                  </a:cubicBezTo>
                  <a:lnTo>
                    <a:pt x="8540" y="55862"/>
                  </a:lnTo>
                  <a:lnTo>
                    <a:pt x="31023" y="55862"/>
                  </a:lnTo>
                  <a:lnTo>
                    <a:pt x="37928" y="34447"/>
                  </a:lnTo>
                  <a:cubicBezTo>
                    <a:pt x="38929" y="31378"/>
                    <a:pt x="38328" y="28042"/>
                    <a:pt x="36260" y="25607"/>
                  </a:cubicBezTo>
                  <a:lnTo>
                    <a:pt x="23518" y="1657"/>
                  </a:lnTo>
                  <a:cubicBezTo>
                    <a:pt x="22599" y="551"/>
                    <a:pt x="21308" y="1"/>
                    <a:pt x="200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66"/>
            <p:cNvSpPr/>
            <p:nvPr/>
          </p:nvSpPr>
          <p:spPr>
            <a:xfrm>
              <a:off x="3235120" y="2043767"/>
              <a:ext cx="186602" cy="322579"/>
            </a:xfrm>
            <a:custGeom>
              <a:avLst/>
              <a:gdLst/>
              <a:ahLst/>
              <a:cxnLst/>
              <a:rect l="l" t="t" r="r" b="b"/>
              <a:pathLst>
                <a:path w="11209" h="19377" extrusionOk="0">
                  <a:moveTo>
                    <a:pt x="6389" y="1"/>
                  </a:moveTo>
                  <a:cubicBezTo>
                    <a:pt x="4056" y="1"/>
                    <a:pt x="1629" y="3745"/>
                    <a:pt x="834" y="8669"/>
                  </a:cubicBezTo>
                  <a:cubicBezTo>
                    <a:pt x="0" y="13839"/>
                    <a:pt x="1335" y="18342"/>
                    <a:pt x="3803" y="18709"/>
                  </a:cubicBezTo>
                  <a:lnTo>
                    <a:pt x="3970" y="18709"/>
                  </a:lnTo>
                  <a:lnTo>
                    <a:pt x="8240" y="19376"/>
                  </a:lnTo>
                  <a:lnTo>
                    <a:pt x="11208" y="696"/>
                  </a:lnTo>
                  <a:lnTo>
                    <a:pt x="6905" y="29"/>
                  </a:lnTo>
                  <a:lnTo>
                    <a:pt x="6739" y="29"/>
                  </a:lnTo>
                  <a:cubicBezTo>
                    <a:pt x="6623" y="10"/>
                    <a:pt x="6506" y="1"/>
                    <a:pt x="63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66"/>
            <p:cNvSpPr/>
            <p:nvPr/>
          </p:nvSpPr>
          <p:spPr>
            <a:xfrm>
              <a:off x="3301760" y="2055354"/>
              <a:ext cx="196041" cy="312191"/>
            </a:xfrm>
            <a:custGeom>
              <a:avLst/>
              <a:gdLst/>
              <a:ahLst/>
              <a:cxnLst/>
              <a:rect l="l" t="t" r="r" b="b"/>
              <a:pathLst>
                <a:path w="11776" h="18753" extrusionOk="0">
                  <a:moveTo>
                    <a:pt x="6934" y="0"/>
                  </a:moveTo>
                  <a:cubicBezTo>
                    <a:pt x="4270" y="0"/>
                    <a:pt x="1593" y="3672"/>
                    <a:pt x="834" y="8573"/>
                  </a:cubicBezTo>
                  <a:cubicBezTo>
                    <a:pt x="0" y="13744"/>
                    <a:pt x="1601" y="18280"/>
                    <a:pt x="4403" y="18714"/>
                  </a:cubicBezTo>
                  <a:cubicBezTo>
                    <a:pt x="4558" y="18740"/>
                    <a:pt x="4714" y="18752"/>
                    <a:pt x="4869" y="18752"/>
                  </a:cubicBezTo>
                  <a:cubicBezTo>
                    <a:pt x="7524" y="18752"/>
                    <a:pt x="10185" y="15059"/>
                    <a:pt x="10941" y="10174"/>
                  </a:cubicBezTo>
                  <a:cubicBezTo>
                    <a:pt x="11775" y="5004"/>
                    <a:pt x="10174" y="467"/>
                    <a:pt x="7372" y="34"/>
                  </a:cubicBezTo>
                  <a:cubicBezTo>
                    <a:pt x="7226" y="11"/>
                    <a:pt x="7080" y="0"/>
                    <a:pt x="69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66"/>
            <p:cNvSpPr/>
            <p:nvPr/>
          </p:nvSpPr>
          <p:spPr>
            <a:xfrm>
              <a:off x="3318974" y="2070470"/>
              <a:ext cx="161614" cy="281875"/>
            </a:xfrm>
            <a:custGeom>
              <a:avLst/>
              <a:gdLst/>
              <a:ahLst/>
              <a:cxnLst/>
              <a:rect l="l" t="t" r="r" b="b"/>
              <a:pathLst>
                <a:path w="9708" h="16932" extrusionOk="0">
                  <a:moveTo>
                    <a:pt x="5842" y="0"/>
                  </a:moveTo>
                  <a:cubicBezTo>
                    <a:pt x="3672" y="0"/>
                    <a:pt x="1433" y="3387"/>
                    <a:pt x="734" y="7832"/>
                  </a:cubicBezTo>
                  <a:cubicBezTo>
                    <a:pt x="0" y="12469"/>
                    <a:pt x="1235" y="16538"/>
                    <a:pt x="3536" y="16905"/>
                  </a:cubicBezTo>
                  <a:cubicBezTo>
                    <a:pt x="3646" y="16923"/>
                    <a:pt x="3755" y="16932"/>
                    <a:pt x="3865" y="16932"/>
                  </a:cubicBezTo>
                  <a:cubicBezTo>
                    <a:pt x="6035" y="16932"/>
                    <a:pt x="8275" y="13546"/>
                    <a:pt x="8973" y="9133"/>
                  </a:cubicBezTo>
                  <a:cubicBezTo>
                    <a:pt x="9707" y="4463"/>
                    <a:pt x="8473" y="393"/>
                    <a:pt x="6171" y="26"/>
                  </a:cubicBezTo>
                  <a:cubicBezTo>
                    <a:pt x="6062" y="9"/>
                    <a:pt x="5952" y="0"/>
                    <a:pt x="58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66"/>
            <p:cNvSpPr/>
            <p:nvPr/>
          </p:nvSpPr>
          <p:spPr>
            <a:xfrm>
              <a:off x="3317858" y="2085536"/>
              <a:ext cx="151059" cy="250711"/>
            </a:xfrm>
            <a:custGeom>
              <a:avLst/>
              <a:gdLst/>
              <a:ahLst/>
              <a:cxnLst/>
              <a:rect l="l" t="t" r="r" b="b"/>
              <a:pathLst>
                <a:path w="9074" h="15060" extrusionOk="0">
                  <a:moveTo>
                    <a:pt x="5570" y="1"/>
                  </a:moveTo>
                  <a:cubicBezTo>
                    <a:pt x="3776" y="1"/>
                    <a:pt x="1525" y="2225"/>
                    <a:pt x="768" y="6927"/>
                  </a:cubicBezTo>
                  <a:cubicBezTo>
                    <a:pt x="1" y="11864"/>
                    <a:pt x="1669" y="14733"/>
                    <a:pt x="3503" y="15033"/>
                  </a:cubicBezTo>
                  <a:cubicBezTo>
                    <a:pt x="3612" y="15051"/>
                    <a:pt x="3721" y="15059"/>
                    <a:pt x="3831" y="15059"/>
                  </a:cubicBezTo>
                  <a:cubicBezTo>
                    <a:pt x="5589" y="15059"/>
                    <a:pt x="7551" y="12805"/>
                    <a:pt x="8273" y="8128"/>
                  </a:cubicBezTo>
                  <a:cubicBezTo>
                    <a:pt x="9074" y="3158"/>
                    <a:pt x="7706" y="322"/>
                    <a:pt x="5872" y="22"/>
                  </a:cubicBezTo>
                  <a:cubicBezTo>
                    <a:pt x="5773" y="8"/>
                    <a:pt x="5672" y="1"/>
                    <a:pt x="55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66"/>
            <p:cNvSpPr/>
            <p:nvPr/>
          </p:nvSpPr>
          <p:spPr>
            <a:xfrm>
              <a:off x="2528201" y="2043767"/>
              <a:ext cx="187168" cy="322579"/>
            </a:xfrm>
            <a:custGeom>
              <a:avLst/>
              <a:gdLst/>
              <a:ahLst/>
              <a:cxnLst/>
              <a:rect l="l" t="t" r="r" b="b"/>
              <a:pathLst>
                <a:path w="11243" h="19377" extrusionOk="0">
                  <a:moveTo>
                    <a:pt x="4825" y="1"/>
                  </a:moveTo>
                  <a:cubicBezTo>
                    <a:pt x="4706" y="1"/>
                    <a:pt x="4588" y="10"/>
                    <a:pt x="4471" y="29"/>
                  </a:cubicBezTo>
                  <a:lnTo>
                    <a:pt x="4304" y="29"/>
                  </a:lnTo>
                  <a:lnTo>
                    <a:pt x="1" y="696"/>
                  </a:lnTo>
                  <a:lnTo>
                    <a:pt x="2970" y="19376"/>
                  </a:lnTo>
                  <a:lnTo>
                    <a:pt x="7273" y="18709"/>
                  </a:lnTo>
                  <a:lnTo>
                    <a:pt x="7439" y="18709"/>
                  </a:lnTo>
                  <a:cubicBezTo>
                    <a:pt x="9908" y="18342"/>
                    <a:pt x="11242" y="13839"/>
                    <a:pt x="10408" y="8669"/>
                  </a:cubicBezTo>
                  <a:cubicBezTo>
                    <a:pt x="9614" y="3745"/>
                    <a:pt x="7186" y="1"/>
                    <a:pt x="48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66"/>
            <p:cNvSpPr/>
            <p:nvPr/>
          </p:nvSpPr>
          <p:spPr>
            <a:xfrm>
              <a:off x="2452688" y="2055354"/>
              <a:ext cx="196041" cy="312657"/>
            </a:xfrm>
            <a:custGeom>
              <a:avLst/>
              <a:gdLst/>
              <a:ahLst/>
              <a:cxnLst/>
              <a:rect l="l" t="t" r="r" b="b"/>
              <a:pathLst>
                <a:path w="11776" h="18781" extrusionOk="0">
                  <a:moveTo>
                    <a:pt x="4839" y="0"/>
                  </a:moveTo>
                  <a:cubicBezTo>
                    <a:pt x="4693" y="0"/>
                    <a:pt x="4548" y="11"/>
                    <a:pt x="4403" y="34"/>
                  </a:cubicBezTo>
                  <a:cubicBezTo>
                    <a:pt x="1601" y="501"/>
                    <a:pt x="0" y="5037"/>
                    <a:pt x="801" y="10208"/>
                  </a:cubicBezTo>
                  <a:cubicBezTo>
                    <a:pt x="1592" y="15079"/>
                    <a:pt x="4272" y="18781"/>
                    <a:pt x="6937" y="18781"/>
                  </a:cubicBezTo>
                  <a:cubicBezTo>
                    <a:pt x="7082" y="18781"/>
                    <a:pt x="7227" y="18770"/>
                    <a:pt x="7372" y="18747"/>
                  </a:cubicBezTo>
                  <a:cubicBezTo>
                    <a:pt x="10141" y="18314"/>
                    <a:pt x="11775" y="13744"/>
                    <a:pt x="10941" y="8607"/>
                  </a:cubicBezTo>
                  <a:cubicBezTo>
                    <a:pt x="10182" y="3704"/>
                    <a:pt x="7503" y="0"/>
                    <a:pt x="48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66"/>
            <p:cNvSpPr/>
            <p:nvPr/>
          </p:nvSpPr>
          <p:spPr>
            <a:xfrm>
              <a:off x="2469901" y="2070536"/>
              <a:ext cx="161614" cy="282292"/>
            </a:xfrm>
            <a:custGeom>
              <a:avLst/>
              <a:gdLst/>
              <a:ahLst/>
              <a:cxnLst/>
              <a:rect l="l" t="t" r="r" b="b"/>
              <a:pathLst>
                <a:path w="9708" h="16957" extrusionOk="0">
                  <a:moveTo>
                    <a:pt x="3807" y="0"/>
                  </a:moveTo>
                  <a:cubicBezTo>
                    <a:pt x="3705" y="0"/>
                    <a:pt x="3604" y="8"/>
                    <a:pt x="3503" y="22"/>
                  </a:cubicBezTo>
                  <a:cubicBezTo>
                    <a:pt x="1235" y="389"/>
                    <a:pt x="0" y="4459"/>
                    <a:pt x="734" y="9129"/>
                  </a:cubicBezTo>
                  <a:cubicBezTo>
                    <a:pt x="1435" y="13591"/>
                    <a:pt x="3690" y="16957"/>
                    <a:pt x="5867" y="16957"/>
                  </a:cubicBezTo>
                  <a:cubicBezTo>
                    <a:pt x="5969" y="16957"/>
                    <a:pt x="6070" y="16949"/>
                    <a:pt x="6171" y="16935"/>
                  </a:cubicBezTo>
                  <a:cubicBezTo>
                    <a:pt x="8440" y="16568"/>
                    <a:pt x="9707" y="12498"/>
                    <a:pt x="8973" y="7828"/>
                  </a:cubicBezTo>
                  <a:cubicBezTo>
                    <a:pt x="8272" y="3366"/>
                    <a:pt x="5988" y="0"/>
                    <a:pt x="38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66"/>
            <p:cNvSpPr/>
            <p:nvPr/>
          </p:nvSpPr>
          <p:spPr>
            <a:xfrm>
              <a:off x="2481005" y="2085536"/>
              <a:ext cx="151609" cy="250711"/>
            </a:xfrm>
            <a:custGeom>
              <a:avLst/>
              <a:gdLst/>
              <a:ahLst/>
              <a:cxnLst/>
              <a:rect l="l" t="t" r="r" b="b"/>
              <a:pathLst>
                <a:path w="9107" h="15060" extrusionOk="0">
                  <a:moveTo>
                    <a:pt x="3538" y="1"/>
                  </a:moveTo>
                  <a:cubicBezTo>
                    <a:pt x="3436" y="1"/>
                    <a:pt x="3335" y="8"/>
                    <a:pt x="3236" y="22"/>
                  </a:cubicBezTo>
                  <a:cubicBezTo>
                    <a:pt x="1401" y="322"/>
                    <a:pt x="0" y="3158"/>
                    <a:pt x="801" y="8128"/>
                  </a:cubicBezTo>
                  <a:cubicBezTo>
                    <a:pt x="1554" y="12805"/>
                    <a:pt x="3518" y="15059"/>
                    <a:pt x="5276" y="15059"/>
                  </a:cubicBezTo>
                  <a:cubicBezTo>
                    <a:pt x="5387" y="15059"/>
                    <a:pt x="5496" y="15051"/>
                    <a:pt x="5604" y="15033"/>
                  </a:cubicBezTo>
                  <a:cubicBezTo>
                    <a:pt x="7439" y="14733"/>
                    <a:pt x="9107" y="11864"/>
                    <a:pt x="8306" y="6927"/>
                  </a:cubicBezTo>
                  <a:cubicBezTo>
                    <a:pt x="7549" y="2225"/>
                    <a:pt x="5328" y="1"/>
                    <a:pt x="35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66"/>
            <p:cNvSpPr/>
            <p:nvPr/>
          </p:nvSpPr>
          <p:spPr>
            <a:xfrm>
              <a:off x="2824193" y="1709119"/>
              <a:ext cx="295443" cy="604471"/>
            </a:xfrm>
            <a:custGeom>
              <a:avLst/>
              <a:gdLst/>
              <a:ahLst/>
              <a:cxnLst/>
              <a:rect l="l" t="t" r="r" b="b"/>
              <a:pathLst>
                <a:path w="17747" h="36310" extrusionOk="0">
                  <a:moveTo>
                    <a:pt x="8923" y="0"/>
                  </a:moveTo>
                  <a:cubicBezTo>
                    <a:pt x="7113" y="0"/>
                    <a:pt x="5299" y="893"/>
                    <a:pt x="4237" y="2685"/>
                  </a:cubicBezTo>
                  <a:lnTo>
                    <a:pt x="1101" y="7923"/>
                  </a:lnTo>
                  <a:cubicBezTo>
                    <a:pt x="367" y="9190"/>
                    <a:pt x="0" y="10625"/>
                    <a:pt x="0" y="12192"/>
                  </a:cubicBezTo>
                  <a:lnTo>
                    <a:pt x="134" y="36310"/>
                  </a:lnTo>
                  <a:lnTo>
                    <a:pt x="17746" y="36310"/>
                  </a:lnTo>
                  <a:lnTo>
                    <a:pt x="17746" y="12092"/>
                  </a:lnTo>
                  <a:cubicBezTo>
                    <a:pt x="17746" y="10625"/>
                    <a:pt x="17379" y="9190"/>
                    <a:pt x="16679" y="7956"/>
                  </a:cubicBezTo>
                  <a:lnTo>
                    <a:pt x="13610" y="2719"/>
                  </a:lnTo>
                  <a:cubicBezTo>
                    <a:pt x="12571" y="909"/>
                    <a:pt x="10749" y="0"/>
                    <a:pt x="89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66"/>
            <p:cNvSpPr/>
            <p:nvPr/>
          </p:nvSpPr>
          <p:spPr>
            <a:xfrm>
              <a:off x="2908596" y="2091445"/>
              <a:ext cx="126621" cy="126638"/>
            </a:xfrm>
            <a:custGeom>
              <a:avLst/>
              <a:gdLst/>
              <a:ahLst/>
              <a:cxnLst/>
              <a:rect l="l" t="t" r="r" b="b"/>
              <a:pathLst>
                <a:path w="7606" h="7607" extrusionOk="0">
                  <a:moveTo>
                    <a:pt x="3803" y="1"/>
                  </a:moveTo>
                  <a:cubicBezTo>
                    <a:pt x="1702" y="1"/>
                    <a:pt x="0" y="1702"/>
                    <a:pt x="0" y="3803"/>
                  </a:cubicBezTo>
                  <a:cubicBezTo>
                    <a:pt x="0" y="5905"/>
                    <a:pt x="1702" y="7606"/>
                    <a:pt x="3803" y="7606"/>
                  </a:cubicBezTo>
                  <a:cubicBezTo>
                    <a:pt x="5905" y="7606"/>
                    <a:pt x="7606" y="5905"/>
                    <a:pt x="7606" y="3803"/>
                  </a:cubicBezTo>
                  <a:cubicBezTo>
                    <a:pt x="7606" y="1702"/>
                    <a:pt x="5905" y="1"/>
                    <a:pt x="3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66"/>
            <p:cNvSpPr/>
            <p:nvPr/>
          </p:nvSpPr>
          <p:spPr>
            <a:xfrm>
              <a:off x="2624273" y="2299140"/>
              <a:ext cx="702491" cy="333200"/>
            </a:xfrm>
            <a:custGeom>
              <a:avLst/>
              <a:gdLst/>
              <a:ahLst/>
              <a:cxnLst/>
              <a:rect l="l" t="t" r="r" b="b"/>
              <a:pathLst>
                <a:path w="42198" h="20015" extrusionOk="0">
                  <a:moveTo>
                    <a:pt x="21082" y="0"/>
                  </a:moveTo>
                  <a:cubicBezTo>
                    <a:pt x="9407" y="0"/>
                    <a:pt x="1" y="4470"/>
                    <a:pt x="1" y="10007"/>
                  </a:cubicBezTo>
                  <a:lnTo>
                    <a:pt x="1" y="10341"/>
                  </a:lnTo>
                  <a:lnTo>
                    <a:pt x="1" y="20015"/>
                  </a:lnTo>
                  <a:lnTo>
                    <a:pt x="42164" y="20015"/>
                  </a:lnTo>
                  <a:lnTo>
                    <a:pt x="42164" y="10341"/>
                  </a:lnTo>
                  <a:cubicBezTo>
                    <a:pt x="42197" y="10208"/>
                    <a:pt x="42197" y="10141"/>
                    <a:pt x="42197" y="10007"/>
                  </a:cubicBezTo>
                  <a:cubicBezTo>
                    <a:pt x="42197" y="4504"/>
                    <a:pt x="32757" y="0"/>
                    <a:pt x="210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66"/>
            <p:cNvSpPr/>
            <p:nvPr/>
          </p:nvSpPr>
          <p:spPr>
            <a:xfrm>
              <a:off x="2624273" y="2447968"/>
              <a:ext cx="702491" cy="380395"/>
            </a:xfrm>
            <a:custGeom>
              <a:avLst/>
              <a:gdLst/>
              <a:ahLst/>
              <a:cxnLst/>
              <a:rect l="l" t="t" r="r" b="b"/>
              <a:pathLst>
                <a:path w="42198" h="22850" extrusionOk="0">
                  <a:moveTo>
                    <a:pt x="21082" y="0"/>
                  </a:moveTo>
                  <a:cubicBezTo>
                    <a:pt x="9441" y="0"/>
                    <a:pt x="1" y="5104"/>
                    <a:pt x="1" y="11408"/>
                  </a:cubicBezTo>
                  <a:cubicBezTo>
                    <a:pt x="1" y="17713"/>
                    <a:pt x="9441" y="22850"/>
                    <a:pt x="21082" y="22850"/>
                  </a:cubicBezTo>
                  <a:cubicBezTo>
                    <a:pt x="32757" y="22850"/>
                    <a:pt x="42197" y="17713"/>
                    <a:pt x="42197" y="11408"/>
                  </a:cubicBezTo>
                  <a:cubicBezTo>
                    <a:pt x="42197" y="5104"/>
                    <a:pt x="32757" y="0"/>
                    <a:pt x="210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66"/>
            <p:cNvSpPr/>
            <p:nvPr/>
          </p:nvSpPr>
          <p:spPr>
            <a:xfrm>
              <a:off x="2658700" y="2482395"/>
              <a:ext cx="633071" cy="310992"/>
            </a:xfrm>
            <a:custGeom>
              <a:avLst/>
              <a:gdLst/>
              <a:ahLst/>
              <a:cxnLst/>
              <a:rect l="l" t="t" r="r" b="b"/>
              <a:pathLst>
                <a:path w="38028" h="18681" extrusionOk="0">
                  <a:moveTo>
                    <a:pt x="19014" y="0"/>
                  </a:moveTo>
                  <a:cubicBezTo>
                    <a:pt x="8507" y="0"/>
                    <a:pt x="1" y="4170"/>
                    <a:pt x="1" y="9340"/>
                  </a:cubicBezTo>
                  <a:cubicBezTo>
                    <a:pt x="1" y="14511"/>
                    <a:pt x="8507" y="18680"/>
                    <a:pt x="19014" y="18680"/>
                  </a:cubicBezTo>
                  <a:cubicBezTo>
                    <a:pt x="29522" y="18680"/>
                    <a:pt x="38028" y="14511"/>
                    <a:pt x="38028" y="9340"/>
                  </a:cubicBezTo>
                  <a:cubicBezTo>
                    <a:pt x="38028" y="4170"/>
                    <a:pt x="29522" y="0"/>
                    <a:pt x="190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66"/>
            <p:cNvSpPr/>
            <p:nvPr/>
          </p:nvSpPr>
          <p:spPr>
            <a:xfrm>
              <a:off x="2693693" y="2482945"/>
              <a:ext cx="563651" cy="282109"/>
            </a:xfrm>
            <a:custGeom>
              <a:avLst/>
              <a:gdLst/>
              <a:ahLst/>
              <a:cxnLst/>
              <a:rect l="l" t="t" r="r" b="b"/>
              <a:pathLst>
                <a:path w="33858" h="16946" extrusionOk="0">
                  <a:moveTo>
                    <a:pt x="16912" y="1"/>
                  </a:moveTo>
                  <a:cubicBezTo>
                    <a:pt x="5738" y="1"/>
                    <a:pt x="0" y="4671"/>
                    <a:pt x="0" y="8807"/>
                  </a:cubicBezTo>
                  <a:cubicBezTo>
                    <a:pt x="0" y="12943"/>
                    <a:pt x="5704" y="16946"/>
                    <a:pt x="16912" y="16946"/>
                  </a:cubicBezTo>
                  <a:cubicBezTo>
                    <a:pt x="28120" y="16946"/>
                    <a:pt x="33858" y="12976"/>
                    <a:pt x="33858" y="8807"/>
                  </a:cubicBezTo>
                  <a:cubicBezTo>
                    <a:pt x="33858" y="4637"/>
                    <a:pt x="28087" y="1"/>
                    <a:pt x="16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1" name="Google Shape;2001;p66"/>
          <p:cNvGrpSpPr/>
          <p:nvPr/>
        </p:nvGrpSpPr>
        <p:grpSpPr>
          <a:xfrm>
            <a:off x="2534262" y="2346239"/>
            <a:ext cx="887617" cy="989027"/>
            <a:chOff x="4182479" y="3119329"/>
            <a:chExt cx="977924" cy="1187283"/>
          </a:xfrm>
        </p:grpSpPr>
        <p:sp>
          <p:nvSpPr>
            <p:cNvPr id="2002" name="Google Shape;2002;p66"/>
            <p:cNvSpPr/>
            <p:nvPr/>
          </p:nvSpPr>
          <p:spPr>
            <a:xfrm>
              <a:off x="4182479" y="3119329"/>
              <a:ext cx="977924" cy="685844"/>
            </a:xfrm>
            <a:custGeom>
              <a:avLst/>
              <a:gdLst/>
              <a:ahLst/>
              <a:cxnLst/>
              <a:rect l="l" t="t" r="r" b="b"/>
              <a:pathLst>
                <a:path w="58743" h="41198" extrusionOk="0">
                  <a:moveTo>
                    <a:pt x="29217" y="2436"/>
                  </a:moveTo>
                  <a:cubicBezTo>
                    <a:pt x="29605" y="2436"/>
                    <a:pt x="29989" y="2469"/>
                    <a:pt x="30356" y="2536"/>
                  </a:cubicBezTo>
                  <a:lnTo>
                    <a:pt x="48969" y="5405"/>
                  </a:lnTo>
                  <a:cubicBezTo>
                    <a:pt x="52505" y="5938"/>
                    <a:pt x="55140" y="8974"/>
                    <a:pt x="55140" y="12610"/>
                  </a:cubicBezTo>
                  <a:lnTo>
                    <a:pt x="55173" y="28421"/>
                  </a:lnTo>
                  <a:cubicBezTo>
                    <a:pt x="55207" y="31990"/>
                    <a:pt x="52638" y="35093"/>
                    <a:pt x="49069" y="35660"/>
                  </a:cubicBezTo>
                  <a:lnTo>
                    <a:pt x="30789" y="38662"/>
                  </a:lnTo>
                  <a:cubicBezTo>
                    <a:pt x="30406" y="38729"/>
                    <a:pt x="30014" y="38762"/>
                    <a:pt x="29626" y="38762"/>
                  </a:cubicBezTo>
                  <a:cubicBezTo>
                    <a:pt x="29238" y="38762"/>
                    <a:pt x="28855" y="38729"/>
                    <a:pt x="28488" y="38662"/>
                  </a:cubicBezTo>
                  <a:lnTo>
                    <a:pt x="9774" y="35793"/>
                  </a:lnTo>
                  <a:cubicBezTo>
                    <a:pt x="6205" y="35259"/>
                    <a:pt x="3603" y="32224"/>
                    <a:pt x="3537" y="28588"/>
                  </a:cubicBezTo>
                  <a:lnTo>
                    <a:pt x="3503" y="12777"/>
                  </a:lnTo>
                  <a:cubicBezTo>
                    <a:pt x="3503" y="9207"/>
                    <a:pt x="6105" y="6105"/>
                    <a:pt x="9641" y="5538"/>
                  </a:cubicBezTo>
                  <a:lnTo>
                    <a:pt x="28054" y="2536"/>
                  </a:lnTo>
                  <a:cubicBezTo>
                    <a:pt x="28438" y="2469"/>
                    <a:pt x="28830" y="2436"/>
                    <a:pt x="29217" y="2436"/>
                  </a:cubicBezTo>
                  <a:close/>
                  <a:moveTo>
                    <a:pt x="29176" y="1"/>
                  </a:moveTo>
                  <a:cubicBezTo>
                    <a:pt x="28738" y="1"/>
                    <a:pt x="28304" y="34"/>
                    <a:pt x="27887" y="101"/>
                  </a:cubicBezTo>
                  <a:lnTo>
                    <a:pt x="6972" y="3503"/>
                  </a:lnTo>
                  <a:cubicBezTo>
                    <a:pt x="2936" y="4204"/>
                    <a:pt x="1" y="7640"/>
                    <a:pt x="1" y="11743"/>
                  </a:cubicBezTo>
                  <a:lnTo>
                    <a:pt x="101" y="29655"/>
                  </a:lnTo>
                  <a:cubicBezTo>
                    <a:pt x="101" y="33758"/>
                    <a:pt x="3103" y="37228"/>
                    <a:pt x="7139" y="37828"/>
                  </a:cubicBezTo>
                  <a:lnTo>
                    <a:pt x="28388" y="41097"/>
                  </a:lnTo>
                  <a:cubicBezTo>
                    <a:pt x="28838" y="41164"/>
                    <a:pt x="29280" y="41197"/>
                    <a:pt x="29714" y="41197"/>
                  </a:cubicBezTo>
                  <a:cubicBezTo>
                    <a:pt x="30147" y="41197"/>
                    <a:pt x="30573" y="41164"/>
                    <a:pt x="30990" y="41097"/>
                  </a:cubicBezTo>
                  <a:lnTo>
                    <a:pt x="51804" y="37661"/>
                  </a:lnTo>
                  <a:cubicBezTo>
                    <a:pt x="55807" y="36994"/>
                    <a:pt x="58743" y="33558"/>
                    <a:pt x="58743" y="29455"/>
                  </a:cubicBezTo>
                  <a:lnTo>
                    <a:pt x="58643" y="11542"/>
                  </a:lnTo>
                  <a:cubicBezTo>
                    <a:pt x="58643" y="7440"/>
                    <a:pt x="55640" y="3970"/>
                    <a:pt x="51571" y="3370"/>
                  </a:cubicBezTo>
                  <a:lnTo>
                    <a:pt x="30489" y="101"/>
                  </a:lnTo>
                  <a:cubicBezTo>
                    <a:pt x="30056" y="34"/>
                    <a:pt x="29614" y="1"/>
                    <a:pt x="29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66"/>
            <p:cNvSpPr/>
            <p:nvPr/>
          </p:nvSpPr>
          <p:spPr>
            <a:xfrm>
              <a:off x="4230241" y="3152091"/>
              <a:ext cx="882967" cy="620302"/>
            </a:xfrm>
            <a:custGeom>
              <a:avLst/>
              <a:gdLst/>
              <a:ahLst/>
              <a:cxnLst/>
              <a:rect l="l" t="t" r="r" b="b"/>
              <a:pathLst>
                <a:path w="53039" h="37261" extrusionOk="0">
                  <a:moveTo>
                    <a:pt x="26348" y="468"/>
                  </a:moveTo>
                  <a:cubicBezTo>
                    <a:pt x="26736" y="468"/>
                    <a:pt x="27120" y="501"/>
                    <a:pt x="27487" y="568"/>
                  </a:cubicBezTo>
                  <a:lnTo>
                    <a:pt x="46100" y="3437"/>
                  </a:lnTo>
                  <a:cubicBezTo>
                    <a:pt x="49636" y="3970"/>
                    <a:pt x="52271" y="7006"/>
                    <a:pt x="52271" y="10642"/>
                  </a:cubicBezTo>
                  <a:lnTo>
                    <a:pt x="52304" y="26453"/>
                  </a:lnTo>
                  <a:cubicBezTo>
                    <a:pt x="52338" y="30022"/>
                    <a:pt x="49769" y="33125"/>
                    <a:pt x="46200" y="33692"/>
                  </a:cubicBezTo>
                  <a:lnTo>
                    <a:pt x="27920" y="36694"/>
                  </a:lnTo>
                  <a:cubicBezTo>
                    <a:pt x="27537" y="36761"/>
                    <a:pt x="27145" y="36794"/>
                    <a:pt x="26757" y="36794"/>
                  </a:cubicBezTo>
                  <a:cubicBezTo>
                    <a:pt x="26369" y="36794"/>
                    <a:pt x="25986" y="36761"/>
                    <a:pt x="25619" y="36694"/>
                  </a:cubicBezTo>
                  <a:lnTo>
                    <a:pt x="6905" y="33825"/>
                  </a:lnTo>
                  <a:cubicBezTo>
                    <a:pt x="3336" y="33291"/>
                    <a:pt x="734" y="30256"/>
                    <a:pt x="668" y="26620"/>
                  </a:cubicBezTo>
                  <a:lnTo>
                    <a:pt x="634" y="10809"/>
                  </a:lnTo>
                  <a:cubicBezTo>
                    <a:pt x="634" y="7239"/>
                    <a:pt x="3236" y="4137"/>
                    <a:pt x="6772" y="3570"/>
                  </a:cubicBezTo>
                  <a:lnTo>
                    <a:pt x="25185" y="568"/>
                  </a:lnTo>
                  <a:cubicBezTo>
                    <a:pt x="25569" y="501"/>
                    <a:pt x="25961" y="468"/>
                    <a:pt x="26348" y="468"/>
                  </a:cubicBezTo>
                  <a:close/>
                  <a:moveTo>
                    <a:pt x="26394" y="1"/>
                  </a:moveTo>
                  <a:cubicBezTo>
                    <a:pt x="26002" y="1"/>
                    <a:pt x="25619" y="34"/>
                    <a:pt x="25252" y="101"/>
                  </a:cubicBezTo>
                  <a:lnTo>
                    <a:pt x="6305" y="3170"/>
                  </a:lnTo>
                  <a:cubicBezTo>
                    <a:pt x="2669" y="3770"/>
                    <a:pt x="0" y="6939"/>
                    <a:pt x="0" y="10609"/>
                  </a:cubicBezTo>
                  <a:lnTo>
                    <a:pt x="67" y="26820"/>
                  </a:lnTo>
                  <a:cubicBezTo>
                    <a:pt x="67" y="30489"/>
                    <a:pt x="2769" y="33658"/>
                    <a:pt x="6438" y="34192"/>
                  </a:cubicBezTo>
                  <a:lnTo>
                    <a:pt x="25652" y="37161"/>
                  </a:lnTo>
                  <a:cubicBezTo>
                    <a:pt x="26052" y="37228"/>
                    <a:pt x="26453" y="37261"/>
                    <a:pt x="26845" y="37261"/>
                  </a:cubicBezTo>
                  <a:cubicBezTo>
                    <a:pt x="27237" y="37261"/>
                    <a:pt x="27620" y="37228"/>
                    <a:pt x="27987" y="37161"/>
                  </a:cubicBezTo>
                  <a:lnTo>
                    <a:pt x="46767" y="34092"/>
                  </a:lnTo>
                  <a:cubicBezTo>
                    <a:pt x="50370" y="33492"/>
                    <a:pt x="53038" y="30323"/>
                    <a:pt x="53038" y="26653"/>
                  </a:cubicBezTo>
                  <a:lnTo>
                    <a:pt x="52972" y="10442"/>
                  </a:lnTo>
                  <a:cubicBezTo>
                    <a:pt x="52972" y="6772"/>
                    <a:pt x="50270" y="3637"/>
                    <a:pt x="46634" y="3070"/>
                  </a:cubicBezTo>
                  <a:lnTo>
                    <a:pt x="27587" y="101"/>
                  </a:lnTo>
                  <a:cubicBezTo>
                    <a:pt x="27187" y="34"/>
                    <a:pt x="26786" y="1"/>
                    <a:pt x="26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66"/>
            <p:cNvSpPr/>
            <p:nvPr/>
          </p:nvSpPr>
          <p:spPr>
            <a:xfrm>
              <a:off x="4240796" y="3159865"/>
              <a:ext cx="860742" cy="604754"/>
            </a:xfrm>
            <a:custGeom>
              <a:avLst/>
              <a:gdLst/>
              <a:ahLst/>
              <a:cxnLst/>
              <a:rect l="l" t="t" r="r" b="b"/>
              <a:pathLst>
                <a:path w="51704" h="36327" extrusionOk="0">
                  <a:moveTo>
                    <a:pt x="38828" y="5338"/>
                  </a:moveTo>
                  <a:cubicBezTo>
                    <a:pt x="42664" y="5338"/>
                    <a:pt x="45800" y="8407"/>
                    <a:pt x="45833" y="12276"/>
                  </a:cubicBezTo>
                  <a:lnTo>
                    <a:pt x="45866" y="22517"/>
                  </a:lnTo>
                  <a:cubicBezTo>
                    <a:pt x="45900" y="26353"/>
                    <a:pt x="42797" y="29522"/>
                    <a:pt x="38961" y="29522"/>
                  </a:cubicBezTo>
                  <a:lnTo>
                    <a:pt x="12376" y="29622"/>
                  </a:lnTo>
                  <a:cubicBezTo>
                    <a:pt x="8540" y="29622"/>
                    <a:pt x="5437" y="26520"/>
                    <a:pt x="5371" y="22684"/>
                  </a:cubicBezTo>
                  <a:lnTo>
                    <a:pt x="5337" y="12410"/>
                  </a:lnTo>
                  <a:cubicBezTo>
                    <a:pt x="5337" y="8574"/>
                    <a:pt x="8406" y="5472"/>
                    <a:pt x="12276" y="5405"/>
                  </a:cubicBezTo>
                  <a:lnTo>
                    <a:pt x="38828" y="5338"/>
                  </a:lnTo>
                  <a:close/>
                  <a:moveTo>
                    <a:pt x="25714" y="1"/>
                  </a:moveTo>
                  <a:cubicBezTo>
                    <a:pt x="25327" y="1"/>
                    <a:pt x="24935" y="34"/>
                    <a:pt x="24551" y="101"/>
                  </a:cubicBezTo>
                  <a:lnTo>
                    <a:pt x="6138" y="3103"/>
                  </a:lnTo>
                  <a:cubicBezTo>
                    <a:pt x="2602" y="3670"/>
                    <a:pt x="0" y="6706"/>
                    <a:pt x="0" y="10342"/>
                  </a:cubicBezTo>
                  <a:lnTo>
                    <a:pt x="34" y="26153"/>
                  </a:lnTo>
                  <a:cubicBezTo>
                    <a:pt x="34" y="29722"/>
                    <a:pt x="2669" y="32824"/>
                    <a:pt x="6271" y="33358"/>
                  </a:cubicBezTo>
                  <a:lnTo>
                    <a:pt x="24985" y="36227"/>
                  </a:lnTo>
                  <a:cubicBezTo>
                    <a:pt x="25352" y="36294"/>
                    <a:pt x="25735" y="36327"/>
                    <a:pt x="26123" y="36327"/>
                  </a:cubicBezTo>
                  <a:cubicBezTo>
                    <a:pt x="26511" y="36327"/>
                    <a:pt x="26903" y="36294"/>
                    <a:pt x="27286" y="36227"/>
                  </a:cubicBezTo>
                  <a:lnTo>
                    <a:pt x="45566" y="33225"/>
                  </a:lnTo>
                  <a:cubicBezTo>
                    <a:pt x="49135" y="32658"/>
                    <a:pt x="51704" y="29555"/>
                    <a:pt x="51704" y="25986"/>
                  </a:cubicBezTo>
                  <a:lnTo>
                    <a:pt x="51670" y="10175"/>
                  </a:lnTo>
                  <a:cubicBezTo>
                    <a:pt x="51670" y="6572"/>
                    <a:pt x="49035" y="3537"/>
                    <a:pt x="45499" y="2970"/>
                  </a:cubicBezTo>
                  <a:lnTo>
                    <a:pt x="26853" y="101"/>
                  </a:lnTo>
                  <a:cubicBezTo>
                    <a:pt x="26486" y="34"/>
                    <a:pt x="26102" y="1"/>
                    <a:pt x="25714" y="1"/>
                  </a:cubicBezTo>
                  <a:close/>
                </a:path>
              </a:pathLst>
            </a:custGeom>
            <a:solidFill>
              <a:srgbClr val="8B9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66"/>
            <p:cNvSpPr/>
            <p:nvPr/>
          </p:nvSpPr>
          <p:spPr>
            <a:xfrm>
              <a:off x="4240796" y="3159865"/>
              <a:ext cx="860742" cy="604754"/>
            </a:xfrm>
            <a:custGeom>
              <a:avLst/>
              <a:gdLst/>
              <a:ahLst/>
              <a:cxnLst/>
              <a:rect l="l" t="t" r="r" b="b"/>
              <a:pathLst>
                <a:path w="51704" h="36327" extrusionOk="0">
                  <a:moveTo>
                    <a:pt x="25702" y="1"/>
                  </a:moveTo>
                  <a:cubicBezTo>
                    <a:pt x="25318" y="1"/>
                    <a:pt x="24935" y="34"/>
                    <a:pt x="24551" y="101"/>
                  </a:cubicBezTo>
                  <a:lnTo>
                    <a:pt x="6138" y="3103"/>
                  </a:lnTo>
                  <a:cubicBezTo>
                    <a:pt x="2569" y="3670"/>
                    <a:pt x="0" y="6772"/>
                    <a:pt x="0" y="10342"/>
                  </a:cubicBezTo>
                  <a:lnTo>
                    <a:pt x="34" y="26153"/>
                  </a:lnTo>
                  <a:cubicBezTo>
                    <a:pt x="67" y="29789"/>
                    <a:pt x="2702" y="32824"/>
                    <a:pt x="6238" y="33358"/>
                  </a:cubicBezTo>
                  <a:lnTo>
                    <a:pt x="14444" y="34626"/>
                  </a:lnTo>
                  <a:lnTo>
                    <a:pt x="24985" y="36227"/>
                  </a:lnTo>
                  <a:cubicBezTo>
                    <a:pt x="25352" y="36294"/>
                    <a:pt x="25735" y="36327"/>
                    <a:pt x="26123" y="36327"/>
                  </a:cubicBezTo>
                  <a:cubicBezTo>
                    <a:pt x="26511" y="36327"/>
                    <a:pt x="26903" y="36294"/>
                    <a:pt x="27286" y="36227"/>
                  </a:cubicBezTo>
                  <a:lnTo>
                    <a:pt x="28554" y="36027"/>
                  </a:lnTo>
                  <a:lnTo>
                    <a:pt x="33357" y="35226"/>
                  </a:lnTo>
                  <a:lnTo>
                    <a:pt x="38995" y="34326"/>
                  </a:lnTo>
                  <a:lnTo>
                    <a:pt x="45566" y="33225"/>
                  </a:lnTo>
                  <a:cubicBezTo>
                    <a:pt x="49135" y="32658"/>
                    <a:pt x="51704" y="29555"/>
                    <a:pt x="51704" y="25986"/>
                  </a:cubicBezTo>
                  <a:lnTo>
                    <a:pt x="51670" y="16980"/>
                  </a:lnTo>
                  <a:lnTo>
                    <a:pt x="51637" y="10709"/>
                  </a:lnTo>
                  <a:lnTo>
                    <a:pt x="51637" y="10108"/>
                  </a:lnTo>
                  <a:cubicBezTo>
                    <a:pt x="51637" y="8173"/>
                    <a:pt x="50870" y="6372"/>
                    <a:pt x="49636" y="5105"/>
                  </a:cubicBezTo>
                  <a:cubicBezTo>
                    <a:pt x="48535" y="3970"/>
                    <a:pt x="47067" y="3170"/>
                    <a:pt x="45466" y="2936"/>
                  </a:cubicBezTo>
                  <a:lnTo>
                    <a:pt x="37527" y="1702"/>
                  </a:lnTo>
                  <a:lnTo>
                    <a:pt x="26853" y="101"/>
                  </a:lnTo>
                  <a:cubicBezTo>
                    <a:pt x="26469" y="34"/>
                    <a:pt x="26086" y="1"/>
                    <a:pt x="257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66"/>
            <p:cNvSpPr/>
            <p:nvPr/>
          </p:nvSpPr>
          <p:spPr>
            <a:xfrm>
              <a:off x="4480137" y="3188199"/>
              <a:ext cx="586974" cy="575870"/>
            </a:xfrm>
            <a:custGeom>
              <a:avLst/>
              <a:gdLst/>
              <a:ahLst/>
              <a:cxnLst/>
              <a:rect l="l" t="t" r="r" b="b"/>
              <a:pathLst>
                <a:path w="35259" h="34592" extrusionOk="0">
                  <a:moveTo>
                    <a:pt x="23117" y="0"/>
                  </a:moveTo>
                  <a:lnTo>
                    <a:pt x="0" y="32857"/>
                  </a:lnTo>
                  <a:lnTo>
                    <a:pt x="10574" y="34492"/>
                  </a:lnTo>
                  <a:cubicBezTo>
                    <a:pt x="10941" y="34558"/>
                    <a:pt x="11325" y="34592"/>
                    <a:pt x="11709" y="34592"/>
                  </a:cubicBezTo>
                  <a:cubicBezTo>
                    <a:pt x="12092" y="34592"/>
                    <a:pt x="12476" y="34558"/>
                    <a:pt x="12843" y="34492"/>
                  </a:cubicBezTo>
                  <a:lnTo>
                    <a:pt x="14144" y="34291"/>
                  </a:lnTo>
                  <a:lnTo>
                    <a:pt x="35259" y="3436"/>
                  </a:lnTo>
                  <a:cubicBezTo>
                    <a:pt x="34158" y="2302"/>
                    <a:pt x="32757" y="1501"/>
                    <a:pt x="31022" y="1234"/>
                  </a:cubicBezTo>
                  <a:lnTo>
                    <a:pt x="231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66"/>
            <p:cNvSpPr/>
            <p:nvPr/>
          </p:nvSpPr>
          <p:spPr>
            <a:xfrm>
              <a:off x="4795557" y="3339791"/>
              <a:ext cx="305432" cy="406515"/>
            </a:xfrm>
            <a:custGeom>
              <a:avLst/>
              <a:gdLst/>
              <a:ahLst/>
              <a:cxnLst/>
              <a:rect l="l" t="t" r="r" b="b"/>
              <a:pathLst>
                <a:path w="18347" h="24419" extrusionOk="0">
                  <a:moveTo>
                    <a:pt x="18346" y="1"/>
                  </a:moveTo>
                  <a:lnTo>
                    <a:pt x="0" y="24418"/>
                  </a:lnTo>
                  <a:lnTo>
                    <a:pt x="5671" y="23518"/>
                  </a:lnTo>
                  <a:lnTo>
                    <a:pt x="18346" y="6238"/>
                  </a:lnTo>
                  <a:lnTo>
                    <a:pt x="183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66"/>
            <p:cNvSpPr/>
            <p:nvPr/>
          </p:nvSpPr>
          <p:spPr>
            <a:xfrm>
              <a:off x="4370180" y="3369774"/>
              <a:ext cx="604204" cy="936838"/>
            </a:xfrm>
            <a:custGeom>
              <a:avLst/>
              <a:gdLst/>
              <a:ahLst/>
              <a:cxnLst/>
              <a:rect l="l" t="t" r="r" b="b"/>
              <a:pathLst>
                <a:path w="36294" h="56275" extrusionOk="0">
                  <a:moveTo>
                    <a:pt x="17880" y="1"/>
                  </a:moveTo>
                  <a:cubicBezTo>
                    <a:pt x="14511" y="1"/>
                    <a:pt x="11375" y="1669"/>
                    <a:pt x="9674" y="4304"/>
                  </a:cubicBezTo>
                  <a:lnTo>
                    <a:pt x="1835" y="16680"/>
                  </a:lnTo>
                  <a:cubicBezTo>
                    <a:pt x="601" y="18548"/>
                    <a:pt x="0" y="20716"/>
                    <a:pt x="0" y="22917"/>
                  </a:cubicBezTo>
                  <a:lnTo>
                    <a:pt x="67" y="41697"/>
                  </a:lnTo>
                  <a:cubicBezTo>
                    <a:pt x="67" y="49749"/>
                    <a:pt x="7236" y="56275"/>
                    <a:pt x="16045" y="56275"/>
                  </a:cubicBezTo>
                  <a:cubicBezTo>
                    <a:pt x="16067" y="56275"/>
                    <a:pt x="16090" y="56275"/>
                    <a:pt x="16112" y="56275"/>
                  </a:cubicBezTo>
                  <a:lnTo>
                    <a:pt x="20282" y="56275"/>
                  </a:lnTo>
                  <a:cubicBezTo>
                    <a:pt x="29121" y="56241"/>
                    <a:pt x="36293" y="49637"/>
                    <a:pt x="36260" y="41564"/>
                  </a:cubicBezTo>
                  <a:lnTo>
                    <a:pt x="36160" y="22851"/>
                  </a:lnTo>
                  <a:cubicBezTo>
                    <a:pt x="36160" y="20582"/>
                    <a:pt x="35459" y="18414"/>
                    <a:pt x="34225" y="16513"/>
                  </a:cubicBezTo>
                  <a:lnTo>
                    <a:pt x="26086" y="4204"/>
                  </a:lnTo>
                  <a:cubicBezTo>
                    <a:pt x="24351" y="1569"/>
                    <a:pt x="21216" y="1"/>
                    <a:pt x="17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66"/>
            <p:cNvSpPr/>
            <p:nvPr/>
          </p:nvSpPr>
          <p:spPr>
            <a:xfrm>
              <a:off x="4437369" y="3431419"/>
              <a:ext cx="470375" cy="814113"/>
            </a:xfrm>
            <a:custGeom>
              <a:avLst/>
              <a:gdLst/>
              <a:ahLst/>
              <a:cxnLst/>
              <a:rect l="l" t="t" r="r" b="b"/>
              <a:pathLst>
                <a:path w="28255" h="48903" extrusionOk="0">
                  <a:moveTo>
                    <a:pt x="13877" y="1"/>
                  </a:moveTo>
                  <a:cubicBezTo>
                    <a:pt x="11909" y="1"/>
                    <a:pt x="10141" y="968"/>
                    <a:pt x="9141" y="2502"/>
                  </a:cubicBezTo>
                  <a:lnTo>
                    <a:pt x="1302" y="14845"/>
                  </a:lnTo>
                  <a:cubicBezTo>
                    <a:pt x="468" y="16179"/>
                    <a:pt x="1" y="17680"/>
                    <a:pt x="1" y="19214"/>
                  </a:cubicBezTo>
                  <a:lnTo>
                    <a:pt x="67" y="37994"/>
                  </a:lnTo>
                  <a:cubicBezTo>
                    <a:pt x="134" y="44012"/>
                    <a:pt x="5468" y="48902"/>
                    <a:pt x="12075" y="48902"/>
                  </a:cubicBezTo>
                  <a:cubicBezTo>
                    <a:pt x="12098" y="48902"/>
                    <a:pt x="12120" y="48902"/>
                    <a:pt x="12143" y="48902"/>
                  </a:cubicBezTo>
                  <a:lnTo>
                    <a:pt x="16246" y="48902"/>
                  </a:lnTo>
                  <a:cubicBezTo>
                    <a:pt x="22884" y="48902"/>
                    <a:pt x="28254" y="43932"/>
                    <a:pt x="28221" y="37894"/>
                  </a:cubicBezTo>
                  <a:lnTo>
                    <a:pt x="28154" y="19181"/>
                  </a:lnTo>
                  <a:cubicBezTo>
                    <a:pt x="28154" y="17580"/>
                    <a:pt x="27654" y="16045"/>
                    <a:pt x="26753" y="14711"/>
                  </a:cubicBezTo>
                  <a:lnTo>
                    <a:pt x="18647" y="2402"/>
                  </a:lnTo>
                  <a:cubicBezTo>
                    <a:pt x="17647" y="901"/>
                    <a:pt x="15812" y="1"/>
                    <a:pt x="138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66"/>
            <p:cNvSpPr/>
            <p:nvPr/>
          </p:nvSpPr>
          <p:spPr>
            <a:xfrm>
              <a:off x="4505674" y="3759059"/>
              <a:ext cx="335430" cy="378747"/>
            </a:xfrm>
            <a:custGeom>
              <a:avLst/>
              <a:gdLst/>
              <a:ahLst/>
              <a:cxnLst/>
              <a:rect l="l" t="t" r="r" b="b"/>
              <a:pathLst>
                <a:path w="20149" h="22751" extrusionOk="0">
                  <a:moveTo>
                    <a:pt x="10095" y="0"/>
                  </a:moveTo>
                  <a:cubicBezTo>
                    <a:pt x="10077" y="0"/>
                    <a:pt x="10059" y="0"/>
                    <a:pt x="10041" y="0"/>
                  </a:cubicBezTo>
                  <a:cubicBezTo>
                    <a:pt x="4470" y="0"/>
                    <a:pt x="1" y="5137"/>
                    <a:pt x="34" y="11409"/>
                  </a:cubicBezTo>
                  <a:cubicBezTo>
                    <a:pt x="34" y="17692"/>
                    <a:pt x="4541" y="22750"/>
                    <a:pt x="10054" y="22750"/>
                  </a:cubicBezTo>
                  <a:cubicBezTo>
                    <a:pt x="10072" y="22750"/>
                    <a:pt x="10090" y="22750"/>
                    <a:pt x="10108" y="22750"/>
                  </a:cubicBezTo>
                  <a:cubicBezTo>
                    <a:pt x="15645" y="22750"/>
                    <a:pt x="20148" y="17613"/>
                    <a:pt x="20115" y="11342"/>
                  </a:cubicBezTo>
                  <a:cubicBezTo>
                    <a:pt x="20082" y="5058"/>
                    <a:pt x="15608" y="0"/>
                    <a:pt x="100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66"/>
            <p:cNvSpPr/>
            <p:nvPr/>
          </p:nvSpPr>
          <p:spPr>
            <a:xfrm>
              <a:off x="4541216" y="3796266"/>
              <a:ext cx="266010" cy="302652"/>
            </a:xfrm>
            <a:custGeom>
              <a:avLst/>
              <a:gdLst/>
              <a:ahLst/>
              <a:cxnLst/>
              <a:rect l="l" t="t" r="r" b="b"/>
              <a:pathLst>
                <a:path w="15979" h="18180" extrusionOk="0">
                  <a:moveTo>
                    <a:pt x="7973" y="0"/>
                  </a:moveTo>
                  <a:cubicBezTo>
                    <a:pt x="7573" y="0"/>
                    <a:pt x="7172" y="0"/>
                    <a:pt x="6805" y="100"/>
                  </a:cubicBezTo>
                  <a:cubicBezTo>
                    <a:pt x="6205" y="167"/>
                    <a:pt x="5638" y="334"/>
                    <a:pt x="5104" y="601"/>
                  </a:cubicBezTo>
                  <a:cubicBezTo>
                    <a:pt x="4337" y="934"/>
                    <a:pt x="3670" y="1401"/>
                    <a:pt x="3069" y="1935"/>
                  </a:cubicBezTo>
                  <a:cubicBezTo>
                    <a:pt x="2402" y="2569"/>
                    <a:pt x="1802" y="3269"/>
                    <a:pt x="1335" y="4070"/>
                  </a:cubicBezTo>
                  <a:cubicBezTo>
                    <a:pt x="501" y="5504"/>
                    <a:pt x="0" y="7272"/>
                    <a:pt x="0" y="9140"/>
                  </a:cubicBezTo>
                  <a:cubicBezTo>
                    <a:pt x="0" y="10975"/>
                    <a:pt x="501" y="12743"/>
                    <a:pt x="1335" y="14144"/>
                  </a:cubicBezTo>
                  <a:cubicBezTo>
                    <a:pt x="1802" y="14978"/>
                    <a:pt x="2402" y="15678"/>
                    <a:pt x="3069" y="16279"/>
                  </a:cubicBezTo>
                  <a:cubicBezTo>
                    <a:pt x="3636" y="16812"/>
                    <a:pt x="4337" y="17279"/>
                    <a:pt x="5104" y="17613"/>
                  </a:cubicBezTo>
                  <a:cubicBezTo>
                    <a:pt x="5638" y="17813"/>
                    <a:pt x="6238" y="18013"/>
                    <a:pt x="6805" y="18113"/>
                  </a:cubicBezTo>
                  <a:cubicBezTo>
                    <a:pt x="7172" y="18147"/>
                    <a:pt x="7606" y="18180"/>
                    <a:pt x="8006" y="18180"/>
                  </a:cubicBezTo>
                  <a:cubicBezTo>
                    <a:pt x="8306" y="18180"/>
                    <a:pt x="8573" y="18180"/>
                    <a:pt x="8840" y="18147"/>
                  </a:cubicBezTo>
                  <a:cubicBezTo>
                    <a:pt x="9441" y="18113"/>
                    <a:pt x="10008" y="17947"/>
                    <a:pt x="10575" y="17746"/>
                  </a:cubicBezTo>
                  <a:cubicBezTo>
                    <a:pt x="11275" y="17446"/>
                    <a:pt x="11976" y="17012"/>
                    <a:pt x="12609" y="16512"/>
                  </a:cubicBezTo>
                  <a:cubicBezTo>
                    <a:pt x="13243" y="16012"/>
                    <a:pt x="13810" y="15345"/>
                    <a:pt x="14311" y="14644"/>
                  </a:cubicBezTo>
                  <a:cubicBezTo>
                    <a:pt x="15345" y="13143"/>
                    <a:pt x="15979" y="11175"/>
                    <a:pt x="15979" y="9107"/>
                  </a:cubicBezTo>
                  <a:cubicBezTo>
                    <a:pt x="15945" y="7072"/>
                    <a:pt x="15345" y="5137"/>
                    <a:pt x="14344" y="3603"/>
                  </a:cubicBezTo>
                  <a:cubicBezTo>
                    <a:pt x="13910" y="2902"/>
                    <a:pt x="13310" y="2269"/>
                    <a:pt x="12643" y="1735"/>
                  </a:cubicBezTo>
                  <a:cubicBezTo>
                    <a:pt x="12076" y="1235"/>
                    <a:pt x="11342" y="801"/>
                    <a:pt x="10608" y="501"/>
                  </a:cubicBezTo>
                  <a:cubicBezTo>
                    <a:pt x="10074" y="267"/>
                    <a:pt x="9474" y="134"/>
                    <a:pt x="8907" y="67"/>
                  </a:cubicBezTo>
                  <a:cubicBezTo>
                    <a:pt x="8607" y="0"/>
                    <a:pt x="8273" y="0"/>
                    <a:pt x="79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66"/>
            <p:cNvSpPr/>
            <p:nvPr/>
          </p:nvSpPr>
          <p:spPr>
            <a:xfrm>
              <a:off x="4291321" y="3654662"/>
              <a:ext cx="196607" cy="619187"/>
            </a:xfrm>
            <a:custGeom>
              <a:avLst/>
              <a:gdLst/>
              <a:ahLst/>
              <a:cxnLst/>
              <a:rect l="l" t="t" r="r" b="b"/>
              <a:pathLst>
                <a:path w="11810" h="37194" extrusionOk="0">
                  <a:moveTo>
                    <a:pt x="5938" y="0"/>
                  </a:moveTo>
                  <a:lnTo>
                    <a:pt x="401" y="734"/>
                  </a:lnTo>
                  <a:lnTo>
                    <a:pt x="1468" y="12276"/>
                  </a:lnTo>
                  <a:lnTo>
                    <a:pt x="901" y="15778"/>
                  </a:lnTo>
                  <a:cubicBezTo>
                    <a:pt x="1" y="19281"/>
                    <a:pt x="635" y="22983"/>
                    <a:pt x="2669" y="25986"/>
                  </a:cubicBezTo>
                  <a:lnTo>
                    <a:pt x="3803" y="27653"/>
                  </a:lnTo>
                  <a:lnTo>
                    <a:pt x="5004" y="37194"/>
                  </a:lnTo>
                  <a:lnTo>
                    <a:pt x="10575" y="36493"/>
                  </a:lnTo>
                  <a:lnTo>
                    <a:pt x="10642" y="36493"/>
                  </a:lnTo>
                  <a:cubicBezTo>
                    <a:pt x="11009" y="36426"/>
                    <a:pt x="11342" y="36193"/>
                    <a:pt x="11576" y="35926"/>
                  </a:cubicBezTo>
                  <a:cubicBezTo>
                    <a:pt x="11776" y="35626"/>
                    <a:pt x="11809" y="35259"/>
                    <a:pt x="11676" y="34925"/>
                  </a:cubicBezTo>
                  <a:lnTo>
                    <a:pt x="9174" y="25752"/>
                  </a:lnTo>
                  <a:lnTo>
                    <a:pt x="7806" y="20648"/>
                  </a:lnTo>
                  <a:cubicBezTo>
                    <a:pt x="7573" y="19748"/>
                    <a:pt x="7406" y="18814"/>
                    <a:pt x="7406" y="17846"/>
                  </a:cubicBezTo>
                  <a:lnTo>
                    <a:pt x="7273" y="10741"/>
                  </a:lnTo>
                  <a:lnTo>
                    <a:pt x="7106" y="1301"/>
                  </a:lnTo>
                  <a:cubicBezTo>
                    <a:pt x="7106" y="934"/>
                    <a:pt x="6972" y="601"/>
                    <a:pt x="6672" y="334"/>
                  </a:cubicBezTo>
                  <a:cubicBezTo>
                    <a:pt x="6472" y="167"/>
                    <a:pt x="6239" y="67"/>
                    <a:pt x="5938" y="67"/>
                  </a:cubicBezTo>
                  <a:lnTo>
                    <a:pt x="59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66"/>
            <p:cNvSpPr/>
            <p:nvPr/>
          </p:nvSpPr>
          <p:spPr>
            <a:xfrm>
              <a:off x="4199143" y="3667331"/>
              <a:ext cx="195492" cy="606751"/>
            </a:xfrm>
            <a:custGeom>
              <a:avLst/>
              <a:gdLst/>
              <a:ahLst/>
              <a:cxnLst/>
              <a:rect l="l" t="t" r="r" b="b"/>
              <a:pathLst>
                <a:path w="11743" h="36447" extrusionOk="0">
                  <a:moveTo>
                    <a:pt x="5810" y="0"/>
                  </a:moveTo>
                  <a:cubicBezTo>
                    <a:pt x="5763" y="0"/>
                    <a:pt x="5717" y="2"/>
                    <a:pt x="5671" y="6"/>
                  </a:cubicBezTo>
                  <a:cubicBezTo>
                    <a:pt x="5171" y="73"/>
                    <a:pt x="4771" y="473"/>
                    <a:pt x="4637" y="974"/>
                  </a:cubicBezTo>
                  <a:lnTo>
                    <a:pt x="868" y="15718"/>
                  </a:lnTo>
                  <a:cubicBezTo>
                    <a:pt x="0" y="19220"/>
                    <a:pt x="634" y="22923"/>
                    <a:pt x="2669" y="25925"/>
                  </a:cubicBezTo>
                  <a:lnTo>
                    <a:pt x="9441" y="35899"/>
                  </a:lnTo>
                  <a:cubicBezTo>
                    <a:pt x="9670" y="36271"/>
                    <a:pt x="10046" y="36447"/>
                    <a:pt x="10444" y="36447"/>
                  </a:cubicBezTo>
                  <a:cubicBezTo>
                    <a:pt x="10509" y="36447"/>
                    <a:pt x="10575" y="36442"/>
                    <a:pt x="10641" y="36433"/>
                  </a:cubicBezTo>
                  <a:cubicBezTo>
                    <a:pt x="11008" y="36366"/>
                    <a:pt x="11342" y="36166"/>
                    <a:pt x="11509" y="35832"/>
                  </a:cubicBezTo>
                  <a:cubicBezTo>
                    <a:pt x="11709" y="35532"/>
                    <a:pt x="11742" y="35165"/>
                    <a:pt x="11675" y="34765"/>
                  </a:cubicBezTo>
                  <a:lnTo>
                    <a:pt x="7806" y="20554"/>
                  </a:lnTo>
                  <a:cubicBezTo>
                    <a:pt x="7539" y="19654"/>
                    <a:pt x="7372" y="18720"/>
                    <a:pt x="7372" y="17752"/>
                  </a:cubicBezTo>
                  <a:lnTo>
                    <a:pt x="7072" y="1207"/>
                  </a:lnTo>
                  <a:cubicBezTo>
                    <a:pt x="7072" y="874"/>
                    <a:pt x="6939" y="540"/>
                    <a:pt x="6672" y="307"/>
                  </a:cubicBezTo>
                  <a:cubicBezTo>
                    <a:pt x="6468" y="102"/>
                    <a:pt x="6136" y="0"/>
                    <a:pt x="58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66"/>
            <p:cNvSpPr/>
            <p:nvPr/>
          </p:nvSpPr>
          <p:spPr>
            <a:xfrm>
              <a:off x="4210247" y="3677769"/>
              <a:ext cx="176247" cy="586625"/>
            </a:xfrm>
            <a:custGeom>
              <a:avLst/>
              <a:gdLst/>
              <a:ahLst/>
              <a:cxnLst/>
              <a:rect l="l" t="t" r="r" b="b"/>
              <a:pathLst>
                <a:path w="10587" h="35238" extrusionOk="0">
                  <a:moveTo>
                    <a:pt x="5237" y="1"/>
                  </a:moveTo>
                  <a:cubicBezTo>
                    <a:pt x="4968" y="1"/>
                    <a:pt x="4695" y="163"/>
                    <a:pt x="4604" y="514"/>
                  </a:cubicBezTo>
                  <a:lnTo>
                    <a:pt x="835" y="15257"/>
                  </a:lnTo>
                  <a:cubicBezTo>
                    <a:pt x="1" y="18593"/>
                    <a:pt x="568" y="22129"/>
                    <a:pt x="2536" y="24964"/>
                  </a:cubicBezTo>
                  <a:lnTo>
                    <a:pt x="9307" y="34938"/>
                  </a:lnTo>
                  <a:cubicBezTo>
                    <a:pt x="9440" y="35148"/>
                    <a:pt x="9631" y="35237"/>
                    <a:pt x="9821" y="35237"/>
                  </a:cubicBezTo>
                  <a:cubicBezTo>
                    <a:pt x="10205" y="35237"/>
                    <a:pt x="10586" y="34873"/>
                    <a:pt x="10475" y="34405"/>
                  </a:cubicBezTo>
                  <a:lnTo>
                    <a:pt x="6605" y="20161"/>
                  </a:lnTo>
                  <a:cubicBezTo>
                    <a:pt x="6338" y="19227"/>
                    <a:pt x="6172" y="18226"/>
                    <a:pt x="6172" y="17226"/>
                  </a:cubicBezTo>
                  <a:lnTo>
                    <a:pt x="5871" y="647"/>
                  </a:lnTo>
                  <a:cubicBezTo>
                    <a:pt x="5871" y="230"/>
                    <a:pt x="5557" y="1"/>
                    <a:pt x="52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66"/>
            <p:cNvSpPr/>
            <p:nvPr/>
          </p:nvSpPr>
          <p:spPr>
            <a:xfrm>
              <a:off x="4214692" y="3690121"/>
              <a:ext cx="170121" cy="565715"/>
            </a:xfrm>
            <a:custGeom>
              <a:avLst/>
              <a:gdLst/>
              <a:ahLst/>
              <a:cxnLst/>
              <a:rect l="l" t="t" r="r" b="b"/>
              <a:pathLst>
                <a:path w="10219" h="33982" extrusionOk="0">
                  <a:moveTo>
                    <a:pt x="5090" y="1"/>
                  </a:moveTo>
                  <a:cubicBezTo>
                    <a:pt x="4835" y="1"/>
                    <a:pt x="4580" y="154"/>
                    <a:pt x="4504" y="472"/>
                  </a:cubicBezTo>
                  <a:lnTo>
                    <a:pt x="834" y="14716"/>
                  </a:lnTo>
                  <a:cubicBezTo>
                    <a:pt x="0" y="17951"/>
                    <a:pt x="601" y="21354"/>
                    <a:pt x="2436" y="24122"/>
                  </a:cubicBezTo>
                  <a:lnTo>
                    <a:pt x="8974" y="33696"/>
                  </a:lnTo>
                  <a:cubicBezTo>
                    <a:pt x="9118" y="33896"/>
                    <a:pt x="9311" y="33981"/>
                    <a:pt x="9497" y="33981"/>
                  </a:cubicBezTo>
                  <a:cubicBezTo>
                    <a:pt x="9870" y="33981"/>
                    <a:pt x="10219" y="33640"/>
                    <a:pt x="10108" y="33196"/>
                  </a:cubicBezTo>
                  <a:lnTo>
                    <a:pt x="6372" y="19452"/>
                  </a:lnTo>
                  <a:cubicBezTo>
                    <a:pt x="6105" y="18518"/>
                    <a:pt x="6005" y="17551"/>
                    <a:pt x="5938" y="16617"/>
                  </a:cubicBezTo>
                  <a:lnTo>
                    <a:pt x="5705" y="639"/>
                  </a:lnTo>
                  <a:cubicBezTo>
                    <a:pt x="5705" y="221"/>
                    <a:pt x="5397" y="1"/>
                    <a:pt x="50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66"/>
            <p:cNvSpPr/>
            <p:nvPr/>
          </p:nvSpPr>
          <p:spPr>
            <a:xfrm>
              <a:off x="4858851" y="3652998"/>
              <a:ext cx="194376" cy="618072"/>
            </a:xfrm>
            <a:custGeom>
              <a:avLst/>
              <a:gdLst/>
              <a:ahLst/>
              <a:cxnLst/>
              <a:rect l="l" t="t" r="r" b="b"/>
              <a:pathLst>
                <a:path w="11676" h="37127" extrusionOk="0">
                  <a:moveTo>
                    <a:pt x="5538" y="0"/>
                  </a:moveTo>
                  <a:lnTo>
                    <a:pt x="5538" y="34"/>
                  </a:lnTo>
                  <a:cubicBezTo>
                    <a:pt x="5238" y="34"/>
                    <a:pt x="5004" y="167"/>
                    <a:pt x="4771" y="367"/>
                  </a:cubicBezTo>
                  <a:cubicBezTo>
                    <a:pt x="4537" y="601"/>
                    <a:pt x="4371" y="934"/>
                    <a:pt x="4371" y="1334"/>
                  </a:cubicBezTo>
                  <a:lnTo>
                    <a:pt x="4270" y="10741"/>
                  </a:lnTo>
                  <a:lnTo>
                    <a:pt x="4204" y="17880"/>
                  </a:lnTo>
                  <a:cubicBezTo>
                    <a:pt x="4204" y="18847"/>
                    <a:pt x="4070" y="19748"/>
                    <a:pt x="3837" y="20682"/>
                  </a:cubicBezTo>
                  <a:lnTo>
                    <a:pt x="2503" y="25752"/>
                  </a:lnTo>
                  <a:lnTo>
                    <a:pt x="67" y="34925"/>
                  </a:lnTo>
                  <a:cubicBezTo>
                    <a:pt x="1" y="35259"/>
                    <a:pt x="34" y="35626"/>
                    <a:pt x="234" y="35926"/>
                  </a:cubicBezTo>
                  <a:cubicBezTo>
                    <a:pt x="434" y="36226"/>
                    <a:pt x="768" y="36426"/>
                    <a:pt x="1168" y="36460"/>
                  </a:cubicBezTo>
                  <a:lnTo>
                    <a:pt x="1235" y="36460"/>
                  </a:lnTo>
                  <a:lnTo>
                    <a:pt x="6772" y="37127"/>
                  </a:lnTo>
                  <a:lnTo>
                    <a:pt x="7906" y="27587"/>
                  </a:lnTo>
                  <a:lnTo>
                    <a:pt x="9041" y="25919"/>
                  </a:lnTo>
                  <a:cubicBezTo>
                    <a:pt x="11042" y="22917"/>
                    <a:pt x="11676" y="19181"/>
                    <a:pt x="10742" y="15711"/>
                  </a:cubicBezTo>
                  <a:lnTo>
                    <a:pt x="10442" y="12209"/>
                  </a:lnTo>
                  <a:lnTo>
                    <a:pt x="11109" y="667"/>
                  </a:lnTo>
                  <a:lnTo>
                    <a:pt x="55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66"/>
            <p:cNvSpPr/>
            <p:nvPr/>
          </p:nvSpPr>
          <p:spPr>
            <a:xfrm>
              <a:off x="4951594" y="3664368"/>
              <a:ext cx="194376" cy="606901"/>
            </a:xfrm>
            <a:custGeom>
              <a:avLst/>
              <a:gdLst/>
              <a:ahLst/>
              <a:cxnLst/>
              <a:rect l="l" t="t" r="r" b="b"/>
              <a:pathLst>
                <a:path w="11676" h="36456" extrusionOk="0">
                  <a:moveTo>
                    <a:pt x="5608" y="0"/>
                  </a:moveTo>
                  <a:cubicBezTo>
                    <a:pt x="5301" y="0"/>
                    <a:pt x="4996" y="120"/>
                    <a:pt x="4804" y="285"/>
                  </a:cubicBezTo>
                  <a:cubicBezTo>
                    <a:pt x="4537" y="551"/>
                    <a:pt x="4370" y="885"/>
                    <a:pt x="4370" y="1252"/>
                  </a:cubicBezTo>
                  <a:lnTo>
                    <a:pt x="4203" y="17797"/>
                  </a:lnTo>
                  <a:cubicBezTo>
                    <a:pt x="4203" y="18764"/>
                    <a:pt x="4103" y="19698"/>
                    <a:pt x="3836" y="20599"/>
                  </a:cubicBezTo>
                  <a:lnTo>
                    <a:pt x="100" y="34876"/>
                  </a:lnTo>
                  <a:cubicBezTo>
                    <a:pt x="0" y="35243"/>
                    <a:pt x="34" y="35610"/>
                    <a:pt x="267" y="35910"/>
                  </a:cubicBezTo>
                  <a:cubicBezTo>
                    <a:pt x="467" y="36210"/>
                    <a:pt x="801" y="36410"/>
                    <a:pt x="1168" y="36444"/>
                  </a:cubicBezTo>
                  <a:cubicBezTo>
                    <a:pt x="1222" y="36451"/>
                    <a:pt x="1275" y="36455"/>
                    <a:pt x="1328" y="36455"/>
                  </a:cubicBezTo>
                  <a:cubicBezTo>
                    <a:pt x="1739" y="36455"/>
                    <a:pt x="2133" y="36235"/>
                    <a:pt x="2369" y="35910"/>
                  </a:cubicBezTo>
                  <a:lnTo>
                    <a:pt x="9040" y="25903"/>
                  </a:lnTo>
                  <a:cubicBezTo>
                    <a:pt x="11042" y="22901"/>
                    <a:pt x="11675" y="19165"/>
                    <a:pt x="10775" y="15696"/>
                  </a:cubicBezTo>
                  <a:lnTo>
                    <a:pt x="6872" y="952"/>
                  </a:lnTo>
                  <a:cubicBezTo>
                    <a:pt x="6772" y="485"/>
                    <a:pt x="6338" y="84"/>
                    <a:pt x="5805" y="18"/>
                  </a:cubicBezTo>
                  <a:cubicBezTo>
                    <a:pt x="5740" y="6"/>
                    <a:pt x="5674" y="0"/>
                    <a:pt x="5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66"/>
            <p:cNvSpPr/>
            <p:nvPr/>
          </p:nvSpPr>
          <p:spPr>
            <a:xfrm>
              <a:off x="4960833" y="3674706"/>
              <a:ext cx="174033" cy="586358"/>
            </a:xfrm>
            <a:custGeom>
              <a:avLst/>
              <a:gdLst/>
              <a:ahLst/>
              <a:cxnLst/>
              <a:rect l="l" t="t" r="r" b="b"/>
              <a:pathLst>
                <a:path w="10454" h="35222" extrusionOk="0">
                  <a:moveTo>
                    <a:pt x="5077" y="1"/>
                  </a:moveTo>
                  <a:cubicBezTo>
                    <a:pt x="4759" y="1"/>
                    <a:pt x="4449" y="214"/>
                    <a:pt x="4449" y="598"/>
                  </a:cubicBezTo>
                  <a:lnTo>
                    <a:pt x="4282" y="17143"/>
                  </a:lnTo>
                  <a:cubicBezTo>
                    <a:pt x="4249" y="18143"/>
                    <a:pt x="4115" y="19144"/>
                    <a:pt x="3882" y="20111"/>
                  </a:cubicBezTo>
                  <a:lnTo>
                    <a:pt x="113" y="34388"/>
                  </a:lnTo>
                  <a:cubicBezTo>
                    <a:pt x="1" y="34857"/>
                    <a:pt x="382" y="35221"/>
                    <a:pt x="766" y="35221"/>
                  </a:cubicBezTo>
                  <a:cubicBezTo>
                    <a:pt x="957" y="35221"/>
                    <a:pt x="1148" y="35132"/>
                    <a:pt x="1280" y="34922"/>
                  </a:cubicBezTo>
                  <a:lnTo>
                    <a:pt x="7951" y="24915"/>
                  </a:lnTo>
                  <a:cubicBezTo>
                    <a:pt x="9886" y="22080"/>
                    <a:pt x="10453" y="18544"/>
                    <a:pt x="9586" y="15208"/>
                  </a:cubicBezTo>
                  <a:lnTo>
                    <a:pt x="5717" y="464"/>
                  </a:lnTo>
                  <a:cubicBezTo>
                    <a:pt x="5611" y="147"/>
                    <a:pt x="5341" y="1"/>
                    <a:pt x="50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66"/>
            <p:cNvSpPr/>
            <p:nvPr/>
          </p:nvSpPr>
          <p:spPr>
            <a:xfrm>
              <a:off x="4961399" y="3687391"/>
              <a:ext cx="168473" cy="566215"/>
            </a:xfrm>
            <a:custGeom>
              <a:avLst/>
              <a:gdLst/>
              <a:ahLst/>
              <a:cxnLst/>
              <a:rect l="l" t="t" r="r" b="b"/>
              <a:pathLst>
                <a:path w="10120" h="34012" extrusionOk="0">
                  <a:moveTo>
                    <a:pt x="4925" y="1"/>
                  </a:moveTo>
                  <a:cubicBezTo>
                    <a:pt x="4598" y="1"/>
                    <a:pt x="4267" y="229"/>
                    <a:pt x="4248" y="669"/>
                  </a:cubicBezTo>
                  <a:lnTo>
                    <a:pt x="4115" y="16648"/>
                  </a:lnTo>
                  <a:cubicBezTo>
                    <a:pt x="4115" y="17615"/>
                    <a:pt x="4015" y="18549"/>
                    <a:pt x="3748" y="19483"/>
                  </a:cubicBezTo>
                  <a:lnTo>
                    <a:pt x="112" y="33226"/>
                  </a:lnTo>
                  <a:cubicBezTo>
                    <a:pt x="1" y="33671"/>
                    <a:pt x="379" y="34012"/>
                    <a:pt x="752" y="34012"/>
                  </a:cubicBezTo>
                  <a:cubicBezTo>
                    <a:pt x="938" y="34012"/>
                    <a:pt x="1124" y="33927"/>
                    <a:pt x="1246" y="33726"/>
                  </a:cubicBezTo>
                  <a:lnTo>
                    <a:pt x="7717" y="24053"/>
                  </a:lnTo>
                  <a:cubicBezTo>
                    <a:pt x="9585" y="21318"/>
                    <a:pt x="10119" y="17882"/>
                    <a:pt x="9285" y="14679"/>
                  </a:cubicBezTo>
                  <a:lnTo>
                    <a:pt x="5549" y="469"/>
                  </a:lnTo>
                  <a:cubicBezTo>
                    <a:pt x="5459" y="154"/>
                    <a:pt x="5193" y="1"/>
                    <a:pt x="49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0" name="Google Shape;2020;p66"/>
            <p:cNvGrpSpPr/>
            <p:nvPr/>
          </p:nvGrpSpPr>
          <p:grpSpPr>
            <a:xfrm>
              <a:off x="4562875" y="3796266"/>
              <a:ext cx="215469" cy="298223"/>
              <a:chOff x="4562875" y="3796266"/>
              <a:chExt cx="215469" cy="298223"/>
            </a:xfrm>
          </p:grpSpPr>
          <p:sp>
            <p:nvSpPr>
              <p:cNvPr id="2021" name="Google Shape;2021;p66"/>
              <p:cNvSpPr/>
              <p:nvPr/>
            </p:nvSpPr>
            <p:spPr>
              <a:xfrm>
                <a:off x="4562875" y="3827913"/>
                <a:ext cx="28334" cy="234913"/>
              </a:xfrm>
              <a:custGeom>
                <a:avLst/>
                <a:gdLst/>
                <a:ahLst/>
                <a:cxnLst/>
                <a:rect l="l" t="t" r="r" b="b"/>
                <a:pathLst>
                  <a:path w="1702" h="14111" extrusionOk="0">
                    <a:moveTo>
                      <a:pt x="1702" y="1"/>
                    </a:moveTo>
                    <a:cubicBezTo>
                      <a:pt x="1034" y="568"/>
                      <a:pt x="467" y="1268"/>
                      <a:pt x="0" y="2069"/>
                    </a:cubicBezTo>
                    <a:lnTo>
                      <a:pt x="0" y="12043"/>
                    </a:lnTo>
                    <a:cubicBezTo>
                      <a:pt x="467" y="12810"/>
                      <a:pt x="1034" y="13544"/>
                      <a:pt x="1702" y="14111"/>
                    </a:cubicBezTo>
                    <a:lnTo>
                      <a:pt x="17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66"/>
              <p:cNvSpPr/>
              <p:nvPr/>
            </p:nvSpPr>
            <p:spPr>
              <a:xfrm>
                <a:off x="4624520" y="3797381"/>
                <a:ext cx="28883" cy="295993"/>
              </a:xfrm>
              <a:custGeom>
                <a:avLst/>
                <a:gdLst/>
                <a:ahLst/>
                <a:cxnLst/>
                <a:rect l="l" t="t" r="r" b="b"/>
                <a:pathLst>
                  <a:path w="1735" h="17780" extrusionOk="0">
                    <a:moveTo>
                      <a:pt x="1735" y="0"/>
                    </a:moveTo>
                    <a:cubicBezTo>
                      <a:pt x="1134" y="100"/>
                      <a:pt x="600" y="267"/>
                      <a:pt x="0" y="534"/>
                    </a:cubicBezTo>
                    <a:lnTo>
                      <a:pt x="0" y="17279"/>
                    </a:lnTo>
                    <a:cubicBezTo>
                      <a:pt x="567" y="17513"/>
                      <a:pt x="1134" y="17713"/>
                      <a:pt x="1735" y="17779"/>
                    </a:cubicBezTo>
                    <a:lnTo>
                      <a:pt x="17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66"/>
              <p:cNvSpPr/>
              <p:nvPr/>
            </p:nvSpPr>
            <p:spPr>
              <a:xfrm>
                <a:off x="4687265" y="3796266"/>
                <a:ext cx="28334" cy="298223"/>
              </a:xfrm>
              <a:custGeom>
                <a:avLst/>
                <a:gdLst/>
                <a:ahLst/>
                <a:cxnLst/>
                <a:rect l="l" t="t" r="r" b="b"/>
                <a:pathLst>
                  <a:path w="1702" h="17914" extrusionOk="0">
                    <a:moveTo>
                      <a:pt x="0" y="0"/>
                    </a:moveTo>
                    <a:lnTo>
                      <a:pt x="0" y="17913"/>
                    </a:lnTo>
                    <a:cubicBezTo>
                      <a:pt x="567" y="17846"/>
                      <a:pt x="1168" y="17680"/>
                      <a:pt x="1702" y="17480"/>
                    </a:cubicBezTo>
                    <a:lnTo>
                      <a:pt x="1702" y="467"/>
                    </a:lnTo>
                    <a:cubicBezTo>
                      <a:pt x="1168" y="234"/>
                      <a:pt x="634" y="10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66"/>
              <p:cNvSpPr/>
              <p:nvPr/>
            </p:nvSpPr>
            <p:spPr>
              <a:xfrm>
                <a:off x="4749460" y="3823468"/>
                <a:ext cx="28883" cy="244352"/>
              </a:xfrm>
              <a:custGeom>
                <a:avLst/>
                <a:gdLst/>
                <a:ahLst/>
                <a:cxnLst/>
                <a:rect l="l" t="t" r="r" b="b"/>
                <a:pathLst>
                  <a:path w="1735" h="14678" extrusionOk="0">
                    <a:moveTo>
                      <a:pt x="0" y="1"/>
                    </a:moveTo>
                    <a:lnTo>
                      <a:pt x="0" y="14678"/>
                    </a:lnTo>
                    <a:cubicBezTo>
                      <a:pt x="668" y="14144"/>
                      <a:pt x="1235" y="13510"/>
                      <a:pt x="1735" y="12810"/>
                    </a:cubicBezTo>
                    <a:lnTo>
                      <a:pt x="1735" y="1869"/>
                    </a:lnTo>
                    <a:cubicBezTo>
                      <a:pt x="1235" y="1168"/>
                      <a:pt x="668" y="53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8" name="Google Shape;1940;p66"/>
          <p:cNvSpPr txBox="1">
            <a:spLocks/>
          </p:cNvSpPr>
          <p:nvPr/>
        </p:nvSpPr>
        <p:spPr>
          <a:xfrm>
            <a:off x="720000" y="1066490"/>
            <a:ext cx="7837809" cy="10474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lt2"/>
              </a:buClr>
              <a:buSzPts val="1600"/>
              <a:buFont typeface="Montserrat"/>
              <a:buChar char="●"/>
              <a:defRPr sz="1400" b="0" i="0" u="none" strike="noStrike" cap="none">
                <a:solidFill>
                  <a:schemeClr val="dk1"/>
                </a:solidFill>
                <a:latin typeface="Montserrat"/>
                <a:ea typeface="Montserrat"/>
                <a:cs typeface="Montserrat"/>
                <a:sym typeface="Montserrat"/>
              </a:defRPr>
            </a:lvl1pPr>
            <a:lvl2pPr marL="914400" marR="0" lvl="1" indent="-317500" algn="l" rtl="0">
              <a:lnSpc>
                <a:spcPct val="115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2pPr>
            <a:lvl3pPr marL="1371600" marR="0" lvl="2" indent="-317500" algn="l" rtl="0">
              <a:lnSpc>
                <a:spcPct val="115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3pPr>
            <a:lvl4pPr marL="1828800" marR="0" lvl="3" indent="-317500" algn="l" rtl="0">
              <a:lnSpc>
                <a:spcPct val="115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4pPr>
            <a:lvl5pPr marL="2286000" marR="0" lvl="4" indent="-317500" algn="l" rtl="0">
              <a:lnSpc>
                <a:spcPct val="115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5pPr>
            <a:lvl6pPr marL="2743200" marR="0" lvl="5" indent="-317500" algn="l" rtl="0">
              <a:lnSpc>
                <a:spcPct val="115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6pPr>
            <a:lvl7pPr marL="3200400" marR="0" lvl="6" indent="-317500" algn="l" rtl="0">
              <a:lnSpc>
                <a:spcPct val="115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7pPr>
            <a:lvl8pPr marL="3657600" marR="0" lvl="7" indent="-317500" algn="l" rtl="0">
              <a:lnSpc>
                <a:spcPct val="115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8pPr>
            <a:lvl9pPr marL="4114800" marR="0" lvl="8" indent="-317500" algn="l" rtl="0">
              <a:lnSpc>
                <a:spcPct val="115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9pPr>
          </a:lstStyle>
          <a:p>
            <a:pPr marL="0" indent="0">
              <a:buNone/>
            </a:pPr>
            <a:r>
              <a:rPr lang="ru-RU" dirty="0"/>
              <a:t>Кућно мониторисање спавања је метода која се користи као алтернатива полисомнографији ( ПСГ ) за дијагностиковање апнеје у сну. Ова метода омогућава праћење основних параметара током сна у кућним условима, што је погодније за пацијенте који не могу или не желе да остану у болници.</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941"/>
                                        </p:tgtEl>
                                        <p:attrNameLst>
                                          <p:attrName>style.visibility</p:attrName>
                                        </p:attrNameLst>
                                      </p:cBhvr>
                                      <p:to>
                                        <p:strVal val="visible"/>
                                      </p:to>
                                    </p:set>
                                    <p:anim calcmode="lin" valueType="num">
                                      <p:cBhvr>
                                        <p:cTn id="7" dur="1000" fill="hold"/>
                                        <p:tgtEl>
                                          <p:spTgt spid="1941"/>
                                        </p:tgtEl>
                                        <p:attrNameLst>
                                          <p:attrName>ppt_w</p:attrName>
                                        </p:attrNameLst>
                                      </p:cBhvr>
                                      <p:tavLst>
                                        <p:tav tm="0">
                                          <p:val>
                                            <p:strVal val="#ppt_w+.3"/>
                                          </p:val>
                                        </p:tav>
                                        <p:tav tm="100000">
                                          <p:val>
                                            <p:strVal val="#ppt_w"/>
                                          </p:val>
                                        </p:tav>
                                      </p:tavLst>
                                    </p:anim>
                                    <p:anim calcmode="lin" valueType="num">
                                      <p:cBhvr>
                                        <p:cTn id="8" dur="1000" fill="hold"/>
                                        <p:tgtEl>
                                          <p:spTgt spid="1941"/>
                                        </p:tgtEl>
                                        <p:attrNameLst>
                                          <p:attrName>ppt_h</p:attrName>
                                        </p:attrNameLst>
                                      </p:cBhvr>
                                      <p:tavLst>
                                        <p:tav tm="0">
                                          <p:val>
                                            <p:strVal val="#ppt_h"/>
                                          </p:val>
                                        </p:tav>
                                        <p:tav tm="100000">
                                          <p:val>
                                            <p:strVal val="#ppt_h"/>
                                          </p:val>
                                        </p:tav>
                                      </p:tavLst>
                                    </p:anim>
                                    <p:animEffect transition="in" filter="fade">
                                      <p:cBhvr>
                                        <p:cTn id="9" dur="1000"/>
                                        <p:tgtEl>
                                          <p:spTgt spid="1941"/>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88">
                                            <p:txEl>
                                              <p:pRg st="0" end="0"/>
                                            </p:txEl>
                                          </p:spTgt>
                                        </p:tgtEl>
                                        <p:attrNameLst>
                                          <p:attrName>style.visibility</p:attrName>
                                        </p:attrNameLst>
                                      </p:cBhvr>
                                      <p:to>
                                        <p:strVal val="visible"/>
                                      </p:to>
                                    </p:set>
                                    <p:anim calcmode="lin" valueType="num">
                                      <p:cBhvr>
                                        <p:cTn id="14" dur="1000" fill="hold"/>
                                        <p:tgtEl>
                                          <p:spTgt spid="88">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88">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8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1940">
                                            <p:txEl>
                                              <p:pRg st="0" end="0"/>
                                            </p:txEl>
                                          </p:spTgt>
                                        </p:tgtEl>
                                        <p:attrNameLst>
                                          <p:attrName>style.visibility</p:attrName>
                                        </p:attrNameLst>
                                      </p:cBhvr>
                                      <p:to>
                                        <p:strVal val="visible"/>
                                      </p:to>
                                    </p:set>
                                    <p:anim calcmode="lin" valueType="num">
                                      <p:cBhvr>
                                        <p:cTn id="21" dur="1000" fill="hold"/>
                                        <p:tgtEl>
                                          <p:spTgt spid="1940">
                                            <p:txEl>
                                              <p:pRg st="0" end="0"/>
                                            </p:txEl>
                                          </p:spTgt>
                                        </p:tgtEl>
                                        <p:attrNameLst>
                                          <p:attrName>ppt_w</p:attrName>
                                        </p:attrNameLst>
                                      </p:cBhvr>
                                      <p:tavLst>
                                        <p:tav tm="0">
                                          <p:val>
                                            <p:strVal val="#ppt_w+.3"/>
                                          </p:val>
                                        </p:tav>
                                        <p:tav tm="100000">
                                          <p:val>
                                            <p:strVal val="#ppt_w"/>
                                          </p:val>
                                        </p:tav>
                                      </p:tavLst>
                                    </p:anim>
                                    <p:anim calcmode="lin" valueType="num">
                                      <p:cBhvr>
                                        <p:cTn id="22" dur="1000" fill="hold"/>
                                        <p:tgtEl>
                                          <p:spTgt spid="1940">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1940">
                                            <p:txEl>
                                              <p:pRg st="0" end="0"/>
                                            </p:txEl>
                                          </p:spTgt>
                                        </p:tgtEl>
                                      </p:cBhvr>
                                    </p:animEffect>
                                  </p:childTnLst>
                                </p:cTn>
                              </p:par>
                              <p:par>
                                <p:cTn id="24" presetID="50" presetClass="entr" presetSubtype="0" decel="100000" fill="hold" nodeType="withEffect">
                                  <p:stCondLst>
                                    <p:cond delay="0"/>
                                  </p:stCondLst>
                                  <p:childTnLst>
                                    <p:set>
                                      <p:cBhvr>
                                        <p:cTn id="25" dur="1" fill="hold">
                                          <p:stCondLst>
                                            <p:cond delay="0"/>
                                          </p:stCondLst>
                                        </p:cTn>
                                        <p:tgtEl>
                                          <p:spTgt spid="1940">
                                            <p:txEl>
                                              <p:pRg st="1" end="1"/>
                                            </p:txEl>
                                          </p:spTgt>
                                        </p:tgtEl>
                                        <p:attrNameLst>
                                          <p:attrName>style.visibility</p:attrName>
                                        </p:attrNameLst>
                                      </p:cBhvr>
                                      <p:to>
                                        <p:strVal val="visible"/>
                                      </p:to>
                                    </p:set>
                                    <p:anim calcmode="lin" valueType="num">
                                      <p:cBhvr>
                                        <p:cTn id="26" dur="1000" fill="hold"/>
                                        <p:tgtEl>
                                          <p:spTgt spid="1940">
                                            <p:txEl>
                                              <p:pRg st="1" end="1"/>
                                            </p:txEl>
                                          </p:spTgt>
                                        </p:tgtEl>
                                        <p:attrNameLst>
                                          <p:attrName>ppt_w</p:attrName>
                                        </p:attrNameLst>
                                      </p:cBhvr>
                                      <p:tavLst>
                                        <p:tav tm="0">
                                          <p:val>
                                            <p:strVal val="#ppt_w+.3"/>
                                          </p:val>
                                        </p:tav>
                                        <p:tav tm="100000">
                                          <p:val>
                                            <p:strVal val="#ppt_w"/>
                                          </p:val>
                                        </p:tav>
                                      </p:tavLst>
                                    </p:anim>
                                    <p:anim calcmode="lin" valueType="num">
                                      <p:cBhvr>
                                        <p:cTn id="27" dur="1000" fill="hold"/>
                                        <p:tgtEl>
                                          <p:spTgt spid="1940">
                                            <p:txEl>
                                              <p:pRg st="1" end="1"/>
                                            </p:txEl>
                                          </p:spTgt>
                                        </p:tgtEl>
                                        <p:attrNameLst>
                                          <p:attrName>ppt_h</p:attrName>
                                        </p:attrNameLst>
                                      </p:cBhvr>
                                      <p:tavLst>
                                        <p:tav tm="0">
                                          <p:val>
                                            <p:strVal val="#ppt_h"/>
                                          </p:val>
                                        </p:tav>
                                        <p:tav tm="100000">
                                          <p:val>
                                            <p:strVal val="#ppt_h"/>
                                          </p:val>
                                        </p:tav>
                                      </p:tavLst>
                                    </p:anim>
                                    <p:animEffect transition="in" filter="fade">
                                      <p:cBhvr>
                                        <p:cTn id="28" dur="1000"/>
                                        <p:tgtEl>
                                          <p:spTgt spid="1940">
                                            <p:txEl>
                                              <p:pRg st="1" end="1"/>
                                            </p:txEl>
                                          </p:spTgt>
                                        </p:tgtEl>
                                      </p:cBhvr>
                                    </p:animEffect>
                                  </p:childTnLst>
                                </p:cTn>
                              </p:par>
                              <p:par>
                                <p:cTn id="29" presetID="50" presetClass="entr" presetSubtype="0" decel="100000" fill="hold" nodeType="withEffect">
                                  <p:stCondLst>
                                    <p:cond delay="0"/>
                                  </p:stCondLst>
                                  <p:childTnLst>
                                    <p:set>
                                      <p:cBhvr>
                                        <p:cTn id="30" dur="1" fill="hold">
                                          <p:stCondLst>
                                            <p:cond delay="0"/>
                                          </p:stCondLst>
                                        </p:cTn>
                                        <p:tgtEl>
                                          <p:spTgt spid="1940">
                                            <p:txEl>
                                              <p:pRg st="2" end="2"/>
                                            </p:txEl>
                                          </p:spTgt>
                                        </p:tgtEl>
                                        <p:attrNameLst>
                                          <p:attrName>style.visibility</p:attrName>
                                        </p:attrNameLst>
                                      </p:cBhvr>
                                      <p:to>
                                        <p:strVal val="visible"/>
                                      </p:to>
                                    </p:set>
                                    <p:anim calcmode="lin" valueType="num">
                                      <p:cBhvr>
                                        <p:cTn id="31" dur="1000" fill="hold"/>
                                        <p:tgtEl>
                                          <p:spTgt spid="1940">
                                            <p:txEl>
                                              <p:pRg st="2" end="2"/>
                                            </p:txEl>
                                          </p:spTgt>
                                        </p:tgtEl>
                                        <p:attrNameLst>
                                          <p:attrName>ppt_w</p:attrName>
                                        </p:attrNameLst>
                                      </p:cBhvr>
                                      <p:tavLst>
                                        <p:tav tm="0">
                                          <p:val>
                                            <p:strVal val="#ppt_w+.3"/>
                                          </p:val>
                                        </p:tav>
                                        <p:tav tm="100000">
                                          <p:val>
                                            <p:strVal val="#ppt_w"/>
                                          </p:val>
                                        </p:tav>
                                      </p:tavLst>
                                    </p:anim>
                                    <p:anim calcmode="lin" valueType="num">
                                      <p:cBhvr>
                                        <p:cTn id="32" dur="1000" fill="hold"/>
                                        <p:tgtEl>
                                          <p:spTgt spid="1940">
                                            <p:txEl>
                                              <p:pRg st="2" end="2"/>
                                            </p:txEl>
                                          </p:spTgt>
                                        </p:tgtEl>
                                        <p:attrNameLst>
                                          <p:attrName>ppt_h</p:attrName>
                                        </p:attrNameLst>
                                      </p:cBhvr>
                                      <p:tavLst>
                                        <p:tav tm="0">
                                          <p:val>
                                            <p:strVal val="#ppt_h"/>
                                          </p:val>
                                        </p:tav>
                                        <p:tav tm="100000">
                                          <p:val>
                                            <p:strVal val="#ppt_h"/>
                                          </p:val>
                                        </p:tav>
                                      </p:tavLst>
                                    </p:anim>
                                    <p:animEffect transition="in" filter="fade">
                                      <p:cBhvr>
                                        <p:cTn id="33" dur="1000"/>
                                        <p:tgtEl>
                                          <p:spTgt spid="1940">
                                            <p:txEl>
                                              <p:pRg st="2" end="2"/>
                                            </p:txEl>
                                          </p:spTgt>
                                        </p:tgtEl>
                                      </p:cBhvr>
                                    </p:animEffect>
                                  </p:childTnLst>
                                </p:cTn>
                              </p:par>
                              <p:par>
                                <p:cTn id="34" presetID="50" presetClass="entr" presetSubtype="0" decel="100000" fill="hold" nodeType="withEffect">
                                  <p:stCondLst>
                                    <p:cond delay="0"/>
                                  </p:stCondLst>
                                  <p:childTnLst>
                                    <p:set>
                                      <p:cBhvr>
                                        <p:cTn id="35" dur="1" fill="hold">
                                          <p:stCondLst>
                                            <p:cond delay="0"/>
                                          </p:stCondLst>
                                        </p:cTn>
                                        <p:tgtEl>
                                          <p:spTgt spid="1940">
                                            <p:txEl>
                                              <p:pRg st="3" end="3"/>
                                            </p:txEl>
                                          </p:spTgt>
                                        </p:tgtEl>
                                        <p:attrNameLst>
                                          <p:attrName>style.visibility</p:attrName>
                                        </p:attrNameLst>
                                      </p:cBhvr>
                                      <p:to>
                                        <p:strVal val="visible"/>
                                      </p:to>
                                    </p:set>
                                    <p:anim calcmode="lin" valueType="num">
                                      <p:cBhvr>
                                        <p:cTn id="36" dur="1000" fill="hold"/>
                                        <p:tgtEl>
                                          <p:spTgt spid="1940">
                                            <p:txEl>
                                              <p:pRg st="3" end="3"/>
                                            </p:txEl>
                                          </p:spTgt>
                                        </p:tgtEl>
                                        <p:attrNameLst>
                                          <p:attrName>ppt_w</p:attrName>
                                        </p:attrNameLst>
                                      </p:cBhvr>
                                      <p:tavLst>
                                        <p:tav tm="0">
                                          <p:val>
                                            <p:strVal val="#ppt_w+.3"/>
                                          </p:val>
                                        </p:tav>
                                        <p:tav tm="100000">
                                          <p:val>
                                            <p:strVal val="#ppt_w"/>
                                          </p:val>
                                        </p:tav>
                                      </p:tavLst>
                                    </p:anim>
                                    <p:anim calcmode="lin" valueType="num">
                                      <p:cBhvr>
                                        <p:cTn id="37" dur="1000" fill="hold"/>
                                        <p:tgtEl>
                                          <p:spTgt spid="1940">
                                            <p:txEl>
                                              <p:pRg st="3" end="3"/>
                                            </p:txEl>
                                          </p:spTgt>
                                        </p:tgtEl>
                                        <p:attrNameLst>
                                          <p:attrName>ppt_h</p:attrName>
                                        </p:attrNameLst>
                                      </p:cBhvr>
                                      <p:tavLst>
                                        <p:tav tm="0">
                                          <p:val>
                                            <p:strVal val="#ppt_h"/>
                                          </p:val>
                                        </p:tav>
                                        <p:tav tm="100000">
                                          <p:val>
                                            <p:strVal val="#ppt_h"/>
                                          </p:val>
                                        </p:tav>
                                      </p:tavLst>
                                    </p:anim>
                                    <p:animEffect transition="in" filter="fade">
                                      <p:cBhvr>
                                        <p:cTn id="38" dur="1000"/>
                                        <p:tgtEl>
                                          <p:spTgt spid="1940">
                                            <p:txEl>
                                              <p:pRg st="3" end="3"/>
                                            </p:txEl>
                                          </p:spTgt>
                                        </p:tgtEl>
                                      </p:cBhvr>
                                    </p:animEffect>
                                  </p:childTnLst>
                                </p:cTn>
                              </p:par>
                              <p:par>
                                <p:cTn id="39" presetID="50" presetClass="entr" presetSubtype="0" decel="100000" fill="hold" nodeType="withEffect">
                                  <p:stCondLst>
                                    <p:cond delay="0"/>
                                  </p:stCondLst>
                                  <p:childTnLst>
                                    <p:set>
                                      <p:cBhvr>
                                        <p:cTn id="40" dur="1" fill="hold">
                                          <p:stCondLst>
                                            <p:cond delay="0"/>
                                          </p:stCondLst>
                                        </p:cTn>
                                        <p:tgtEl>
                                          <p:spTgt spid="1940">
                                            <p:txEl>
                                              <p:pRg st="4" end="4"/>
                                            </p:txEl>
                                          </p:spTgt>
                                        </p:tgtEl>
                                        <p:attrNameLst>
                                          <p:attrName>style.visibility</p:attrName>
                                        </p:attrNameLst>
                                      </p:cBhvr>
                                      <p:to>
                                        <p:strVal val="visible"/>
                                      </p:to>
                                    </p:set>
                                    <p:anim calcmode="lin" valueType="num">
                                      <p:cBhvr>
                                        <p:cTn id="41" dur="1000" fill="hold"/>
                                        <p:tgtEl>
                                          <p:spTgt spid="1940">
                                            <p:txEl>
                                              <p:pRg st="4" end="4"/>
                                            </p:txEl>
                                          </p:spTgt>
                                        </p:tgtEl>
                                        <p:attrNameLst>
                                          <p:attrName>ppt_w</p:attrName>
                                        </p:attrNameLst>
                                      </p:cBhvr>
                                      <p:tavLst>
                                        <p:tav tm="0">
                                          <p:val>
                                            <p:strVal val="#ppt_w+.3"/>
                                          </p:val>
                                        </p:tav>
                                        <p:tav tm="100000">
                                          <p:val>
                                            <p:strVal val="#ppt_w"/>
                                          </p:val>
                                        </p:tav>
                                      </p:tavLst>
                                    </p:anim>
                                    <p:anim calcmode="lin" valueType="num">
                                      <p:cBhvr>
                                        <p:cTn id="42" dur="1000" fill="hold"/>
                                        <p:tgtEl>
                                          <p:spTgt spid="1940">
                                            <p:txEl>
                                              <p:pRg st="4" end="4"/>
                                            </p:txEl>
                                          </p:spTgt>
                                        </p:tgtEl>
                                        <p:attrNameLst>
                                          <p:attrName>ppt_h</p:attrName>
                                        </p:attrNameLst>
                                      </p:cBhvr>
                                      <p:tavLst>
                                        <p:tav tm="0">
                                          <p:val>
                                            <p:strVal val="#ppt_h"/>
                                          </p:val>
                                        </p:tav>
                                        <p:tav tm="100000">
                                          <p:val>
                                            <p:strVal val="#ppt_h"/>
                                          </p:val>
                                        </p:tav>
                                      </p:tavLst>
                                    </p:anim>
                                    <p:animEffect transition="in" filter="fade">
                                      <p:cBhvr>
                                        <p:cTn id="43" dur="1000"/>
                                        <p:tgtEl>
                                          <p:spTgt spid="194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39"/>
        <p:cNvGrpSpPr/>
        <p:nvPr/>
      </p:nvGrpSpPr>
      <p:grpSpPr>
        <a:xfrm>
          <a:off x="0" y="0"/>
          <a:ext cx="0" cy="0"/>
          <a:chOff x="0" y="0"/>
          <a:chExt cx="0" cy="0"/>
        </a:xfrm>
      </p:grpSpPr>
      <p:sp>
        <p:nvSpPr>
          <p:cNvPr id="1941" name="Google Shape;1941;p66"/>
          <p:cNvSpPr txBox="1">
            <a:spLocks noGrp="1"/>
          </p:cNvSpPr>
          <p:nvPr>
            <p:ph type="title"/>
          </p:nvPr>
        </p:nvSpPr>
        <p:spPr>
          <a:xfrm>
            <a:off x="720000" y="247519"/>
            <a:ext cx="7704000" cy="664500"/>
          </a:xfrm>
          <a:prstGeom prst="rect">
            <a:avLst/>
          </a:prstGeom>
        </p:spPr>
        <p:txBody>
          <a:bodyPr spcFirstLastPara="1" wrap="square" lIns="91425" tIns="91425" rIns="91425" bIns="91425" anchor="t" anchorCtr="0">
            <a:noAutofit/>
          </a:bodyPr>
          <a:lstStyle/>
          <a:p>
            <a:pPr lvl="0" algn="ctr"/>
            <a:r>
              <a:rPr lang="en-US" dirty="0"/>
              <a:t>Epworth</a:t>
            </a:r>
            <a:r>
              <a:rPr lang="sr-Cyrl-RS" dirty="0"/>
              <a:t> скала и остале методе</a:t>
            </a:r>
            <a:endParaRPr dirty="0"/>
          </a:p>
        </p:txBody>
      </p:sp>
      <p:sp>
        <p:nvSpPr>
          <p:cNvPr id="2" name="Text Placeholder 1"/>
          <p:cNvSpPr>
            <a:spLocks noGrp="1"/>
          </p:cNvSpPr>
          <p:nvPr>
            <p:ph type="body" idx="1"/>
          </p:nvPr>
        </p:nvSpPr>
        <p:spPr>
          <a:xfrm>
            <a:off x="713225" y="1109525"/>
            <a:ext cx="7704000" cy="3088402"/>
          </a:xfrm>
        </p:spPr>
        <p:txBody>
          <a:bodyPr/>
          <a:lstStyle/>
          <a:p>
            <a:r>
              <a:rPr lang="en-US" dirty="0"/>
              <a:t>Epworth</a:t>
            </a:r>
            <a:r>
              <a:rPr lang="sr-Cyrl-RS" dirty="0"/>
              <a:t> </a:t>
            </a:r>
            <a:r>
              <a:rPr lang="ru-RU" dirty="0"/>
              <a:t>скала за процену поспалости мери вероватноћу да особа заспи у различитим ситуацијама. Резултати указују на степен поспалости:</a:t>
            </a:r>
          </a:p>
          <a:p>
            <a:pPr marL="127000" indent="0">
              <a:buNone/>
            </a:pPr>
            <a:r>
              <a:rPr lang="ru-RU" dirty="0"/>
              <a:t>0–7: Ниска вероватноћа да особа заспи.</a:t>
            </a:r>
          </a:p>
          <a:p>
            <a:pPr marL="127000" indent="0">
              <a:buNone/>
            </a:pPr>
            <a:r>
              <a:rPr lang="ru-RU" dirty="0"/>
              <a:t>8–9: Умерена вероватноћа.</a:t>
            </a:r>
          </a:p>
          <a:p>
            <a:pPr marL="127000" indent="0">
              <a:buNone/>
            </a:pPr>
            <a:r>
              <a:rPr lang="ru-RU" dirty="0"/>
              <a:t>10 и више: Висока вероватноћа ( могући поремећаји спавања као апнеја ).</a:t>
            </a:r>
          </a:p>
          <a:p>
            <a:pPr marL="127000" indent="0">
              <a:buNone/>
            </a:pPr>
            <a:endParaRPr lang="ru-RU" dirty="0"/>
          </a:p>
          <a:p>
            <a:r>
              <a:rPr lang="ru-RU" dirty="0"/>
              <a:t>Друге методе:</a:t>
            </a:r>
          </a:p>
          <a:p>
            <a:pPr>
              <a:buFontTx/>
              <a:buChar char="-"/>
            </a:pPr>
            <a:r>
              <a:rPr lang="ru-RU" dirty="0"/>
              <a:t>Каролинска скала ( KSS ): Оцена нивоа поспалости на скали од 1 до 9.</a:t>
            </a:r>
          </a:p>
          <a:p>
            <a:pPr>
              <a:buFontTx/>
              <a:buChar char="-"/>
            </a:pPr>
            <a:r>
              <a:rPr lang="ru-RU" dirty="0"/>
              <a:t>Тест мултипле латенције спавања (MSLT): Мери време потребно да особа заспи током дана, користи се за нарколепсију.</a:t>
            </a:r>
          </a:p>
          <a:p>
            <a:pPr>
              <a:buFontTx/>
              <a:buChar char="-"/>
            </a:pPr>
            <a:r>
              <a:rPr lang="ru-RU" dirty="0"/>
              <a:t>Тест одржавања будности ( MWT ): Мери способност да останемо будни.</a:t>
            </a:r>
          </a:p>
          <a:p>
            <a:pPr>
              <a:buFontTx/>
              <a:buChar char="-"/>
            </a:pPr>
            <a:r>
              <a:rPr lang="ru-RU" dirty="0"/>
              <a:t>Дневник спавања: Праћење навика спавања и осећаја током дана.</a:t>
            </a:r>
          </a:p>
          <a:p>
            <a:pPr>
              <a:buFontTx/>
              <a:buChar char="-"/>
            </a:pPr>
            <a:r>
              <a:rPr lang="ru-RU" dirty="0"/>
              <a:t>Питсбургова скала квалитета сна (PSQI): Оцењује квалитет спавања и потенцијалне поремећаје.</a:t>
            </a:r>
          </a:p>
          <a:p>
            <a:pPr marL="127000" indent="0">
              <a:buNone/>
            </a:pPr>
            <a:endParaRPr lang="ru-RU" dirty="0"/>
          </a:p>
          <a:p>
            <a:pPr marL="127000" indent="0">
              <a:buNone/>
            </a:pPr>
            <a:endParaRPr lang="ru-RU" dirty="0"/>
          </a:p>
          <a:p>
            <a:pPr marL="127000" indent="0">
              <a:buNone/>
            </a:pPr>
            <a:endParaRPr lang="ru-RU" dirty="0"/>
          </a:p>
          <a:p>
            <a:pPr marL="127000" indent="0">
              <a:buNone/>
            </a:pPr>
            <a:endParaRPr lang="en-US" dirty="0"/>
          </a:p>
        </p:txBody>
      </p:sp>
      <p:pic>
        <p:nvPicPr>
          <p:cNvPr id="3" name="Picture 2"/>
          <p:cNvPicPr>
            <a:picLocks noChangeAspect="1"/>
          </p:cNvPicPr>
          <p:nvPr/>
        </p:nvPicPr>
        <p:blipFill>
          <a:blip r:embed="rId3"/>
          <a:stretch>
            <a:fillRect/>
          </a:stretch>
        </p:blipFill>
        <p:spPr>
          <a:xfrm rot="2611650">
            <a:off x="7709170" y="3857344"/>
            <a:ext cx="1207113" cy="847417"/>
          </a:xfrm>
          <a:prstGeom prst="rect">
            <a:avLst/>
          </a:prstGeom>
        </p:spPr>
      </p:pic>
    </p:spTree>
    <p:extLst>
      <p:ext uri="{BB962C8B-B14F-4D97-AF65-F5344CB8AC3E}">
        <p14:creationId xmlns:p14="http://schemas.microsoft.com/office/powerpoint/2010/main" val="400764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941"/>
                                        </p:tgtEl>
                                        <p:attrNameLst>
                                          <p:attrName>style.visibility</p:attrName>
                                        </p:attrNameLst>
                                      </p:cBhvr>
                                      <p:to>
                                        <p:strVal val="visible"/>
                                      </p:to>
                                    </p:set>
                                    <p:anim calcmode="lin" valueType="num">
                                      <p:cBhvr>
                                        <p:cTn id="7" dur="1000" fill="hold"/>
                                        <p:tgtEl>
                                          <p:spTgt spid="1941"/>
                                        </p:tgtEl>
                                        <p:attrNameLst>
                                          <p:attrName>ppt_w</p:attrName>
                                        </p:attrNameLst>
                                      </p:cBhvr>
                                      <p:tavLst>
                                        <p:tav tm="0">
                                          <p:val>
                                            <p:strVal val="#ppt_w+.3"/>
                                          </p:val>
                                        </p:tav>
                                        <p:tav tm="100000">
                                          <p:val>
                                            <p:strVal val="#ppt_w"/>
                                          </p:val>
                                        </p:tav>
                                      </p:tavLst>
                                    </p:anim>
                                    <p:anim calcmode="lin" valueType="num">
                                      <p:cBhvr>
                                        <p:cTn id="8" dur="1000" fill="hold"/>
                                        <p:tgtEl>
                                          <p:spTgt spid="1941"/>
                                        </p:tgtEl>
                                        <p:attrNameLst>
                                          <p:attrName>ppt_h</p:attrName>
                                        </p:attrNameLst>
                                      </p:cBhvr>
                                      <p:tavLst>
                                        <p:tav tm="0">
                                          <p:val>
                                            <p:strVal val="#ppt_h"/>
                                          </p:val>
                                        </p:tav>
                                        <p:tav tm="100000">
                                          <p:val>
                                            <p:strVal val="#ppt_h"/>
                                          </p:val>
                                        </p:tav>
                                      </p:tavLst>
                                    </p:anim>
                                    <p:animEffect transition="in" filter="fade">
                                      <p:cBhvr>
                                        <p:cTn id="9" dur="1000"/>
                                        <p:tgtEl>
                                          <p:spTgt spid="1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9" name="Google Shape;969;p44"/>
          <p:cNvSpPr txBox="1">
            <a:spLocks noGrp="1"/>
          </p:cNvSpPr>
          <p:nvPr>
            <p:ph type="subTitle" idx="6"/>
          </p:nvPr>
        </p:nvSpPr>
        <p:spPr>
          <a:xfrm>
            <a:off x="1506594" y="4117936"/>
            <a:ext cx="7024254" cy="572700"/>
          </a:xfrm>
          <a:prstGeom prst="rect">
            <a:avLst/>
          </a:prstGeom>
        </p:spPr>
        <p:txBody>
          <a:bodyPr spcFirstLastPara="1" wrap="square" lIns="91425" tIns="91425" rIns="91425" bIns="91425" anchor="b" anchorCtr="0">
            <a:noAutofit/>
          </a:bodyPr>
          <a:lstStyle/>
          <a:p>
            <a:pPr marL="0" lvl="0" indent="0"/>
            <a:r>
              <a:rPr lang="en-US" sz="1600" dirty="0"/>
              <a:t>CPAP </a:t>
            </a:r>
            <a:r>
              <a:rPr lang="sr-Cyrl-RS" sz="1600" dirty="0"/>
              <a:t>терапија </a:t>
            </a:r>
            <a:r>
              <a:rPr lang="en-US" sz="1600" dirty="0"/>
              <a:t> </a:t>
            </a:r>
            <a:r>
              <a:rPr lang="sr-Cyrl-RS" sz="1600" dirty="0"/>
              <a:t>је најефикаснији метод лечења опструктивне апнеје у сну. Уређај испоручује континуирани позитиван притисак ваздуха кроз маску или носни интерфејс, одржавајући дисајне путеве отвореним.</a:t>
            </a:r>
            <a:endParaRPr lang="sr-Latn-RS" sz="1600" dirty="0"/>
          </a:p>
          <a:p>
            <a:pPr marL="0" lvl="0" indent="0"/>
            <a:endParaRPr lang="sr-Latn-RS" sz="1600" dirty="0"/>
          </a:p>
          <a:p>
            <a:pPr marL="0" lvl="0" indent="0"/>
            <a:r>
              <a:rPr lang="sr-Cyrl-RS" sz="1600" dirty="0"/>
              <a:t>Принцип рада:</a:t>
            </a:r>
            <a:endParaRPr lang="sr-Latn-RS" sz="1600" dirty="0"/>
          </a:p>
          <a:p>
            <a:pPr marL="285750" lvl="0" indent="-285750">
              <a:buFontTx/>
              <a:buChar char="-"/>
            </a:pPr>
            <a:r>
              <a:rPr lang="sr-Cyrl-RS" sz="1600" dirty="0"/>
              <a:t>Континуирани притисак ваздуха: </a:t>
            </a:r>
            <a:r>
              <a:rPr lang="en-US" sz="1600" dirty="0"/>
              <a:t>CPAP </a:t>
            </a:r>
            <a:r>
              <a:rPr lang="sr-Cyrl-RS" sz="1600" dirty="0"/>
              <a:t>производи сталан ток ваздуха који спречава затварање дисајних путева.</a:t>
            </a:r>
            <a:endParaRPr lang="sr-Latn-RS" sz="1600" dirty="0"/>
          </a:p>
          <a:p>
            <a:pPr marL="285750" lvl="0" indent="-285750">
              <a:buFontTx/>
              <a:buChar char="-"/>
            </a:pPr>
            <a:r>
              <a:rPr lang="sr-Cyrl-RS" sz="1600" dirty="0"/>
              <a:t>Маска или носни интерфејс: Пацијент носи маску која омогућава испоруку ваздуха у дисајне путеве.</a:t>
            </a:r>
            <a:endParaRPr lang="sr-Latn-RS" sz="1600" dirty="0"/>
          </a:p>
          <a:p>
            <a:pPr marL="285750" lvl="0" indent="-285750">
              <a:buFontTx/>
              <a:buChar char="-"/>
            </a:pPr>
            <a:r>
              <a:rPr lang="sr-Cyrl-RS" sz="1600" dirty="0"/>
              <a:t>Регулација притиска: Притисак се подешава према потребама пацијента.</a:t>
            </a:r>
            <a:endParaRPr sz="1600" dirty="0"/>
          </a:p>
        </p:txBody>
      </p:sp>
      <p:sp>
        <p:nvSpPr>
          <p:cNvPr id="971" name="Google Shape;971;p44"/>
          <p:cNvSpPr txBox="1">
            <a:spLocks noGrp="1"/>
          </p:cNvSpPr>
          <p:nvPr>
            <p:ph type="title" idx="4294967295"/>
          </p:nvPr>
        </p:nvSpPr>
        <p:spPr>
          <a:xfrm>
            <a:off x="826848" y="445028"/>
            <a:ext cx="7704000" cy="66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sr-Latn-RS" sz="3600" dirty="0"/>
              <a:t>CRAP </a:t>
            </a:r>
            <a:r>
              <a:rPr lang="sr-Cyrl-RS" sz="3600" dirty="0"/>
              <a:t>терапија</a:t>
            </a:r>
            <a:endParaRPr sz="3600" dirty="0"/>
          </a:p>
        </p:txBody>
      </p:sp>
      <p:sp>
        <p:nvSpPr>
          <p:cNvPr id="976" name="Google Shape;976;p44"/>
          <p:cNvSpPr/>
          <p:nvPr/>
        </p:nvSpPr>
        <p:spPr>
          <a:xfrm>
            <a:off x="1024782" y="931628"/>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44"/>
          <p:cNvSpPr/>
          <p:nvPr/>
        </p:nvSpPr>
        <p:spPr>
          <a:xfrm>
            <a:off x="880544" y="1887450"/>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4"/>
          <p:cNvSpPr/>
          <p:nvPr/>
        </p:nvSpPr>
        <p:spPr>
          <a:xfrm>
            <a:off x="7919519" y="89562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4"/>
          <p:cNvSpPr/>
          <p:nvPr/>
        </p:nvSpPr>
        <p:spPr>
          <a:xfrm>
            <a:off x="8182323" y="1887448"/>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4"/>
          <p:cNvSpPr/>
          <p:nvPr/>
        </p:nvSpPr>
        <p:spPr>
          <a:xfrm>
            <a:off x="773148" y="4010536"/>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Picture 13"/>
          <p:cNvPicPr>
            <a:picLocks noChangeAspect="1"/>
          </p:cNvPicPr>
          <p:nvPr/>
        </p:nvPicPr>
        <p:blipFill>
          <a:blip r:embed="rId3"/>
          <a:stretch>
            <a:fillRect/>
          </a:stretch>
        </p:blipFill>
        <p:spPr>
          <a:xfrm rot="19251692">
            <a:off x="1501297" y="380291"/>
            <a:ext cx="1180583" cy="10306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71"/>
                                        </p:tgtEl>
                                        <p:attrNameLst>
                                          <p:attrName>style.visibility</p:attrName>
                                        </p:attrNameLst>
                                      </p:cBhvr>
                                      <p:to>
                                        <p:strVal val="visible"/>
                                      </p:to>
                                    </p:set>
                                    <p:animEffect transition="in" filter="wedge">
                                      <p:cBhvr>
                                        <p:cTn id="7" dur="2000"/>
                                        <p:tgtEl>
                                          <p:spTgt spid="971"/>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969">
                                            <p:txEl>
                                              <p:pRg st="0" end="0"/>
                                            </p:txEl>
                                          </p:spTgt>
                                        </p:tgtEl>
                                        <p:attrNameLst>
                                          <p:attrName>style.visibility</p:attrName>
                                        </p:attrNameLst>
                                      </p:cBhvr>
                                      <p:to>
                                        <p:strVal val="visible"/>
                                      </p:to>
                                    </p:set>
                                    <p:animEffect transition="in" filter="wedge">
                                      <p:cBhvr>
                                        <p:cTn id="12" dur="2000"/>
                                        <p:tgtEl>
                                          <p:spTgt spid="969">
                                            <p:txEl>
                                              <p:pRg st="0" end="0"/>
                                            </p:txEl>
                                          </p:spTgt>
                                        </p:tgtEl>
                                      </p:cBhvr>
                                    </p:animEffect>
                                  </p:childTnLst>
                                </p:cTn>
                              </p:par>
                              <p:par>
                                <p:cTn id="13" presetID="20" presetClass="entr" presetSubtype="0" fill="hold" nodeType="withEffect">
                                  <p:stCondLst>
                                    <p:cond delay="0"/>
                                  </p:stCondLst>
                                  <p:childTnLst>
                                    <p:set>
                                      <p:cBhvr>
                                        <p:cTn id="14" dur="1" fill="hold">
                                          <p:stCondLst>
                                            <p:cond delay="0"/>
                                          </p:stCondLst>
                                        </p:cTn>
                                        <p:tgtEl>
                                          <p:spTgt spid="969">
                                            <p:txEl>
                                              <p:pRg st="2" end="2"/>
                                            </p:txEl>
                                          </p:spTgt>
                                        </p:tgtEl>
                                        <p:attrNameLst>
                                          <p:attrName>style.visibility</p:attrName>
                                        </p:attrNameLst>
                                      </p:cBhvr>
                                      <p:to>
                                        <p:strVal val="visible"/>
                                      </p:to>
                                    </p:set>
                                    <p:animEffect transition="in" filter="wedge">
                                      <p:cBhvr>
                                        <p:cTn id="15" dur="2000"/>
                                        <p:tgtEl>
                                          <p:spTgt spid="969">
                                            <p:txEl>
                                              <p:pRg st="2" end="2"/>
                                            </p:txEl>
                                          </p:spTgt>
                                        </p:tgtEl>
                                      </p:cBhvr>
                                    </p:animEffect>
                                  </p:childTnLst>
                                </p:cTn>
                              </p:par>
                              <p:par>
                                <p:cTn id="16" presetID="20" presetClass="entr" presetSubtype="0" fill="hold" nodeType="withEffect">
                                  <p:stCondLst>
                                    <p:cond delay="0"/>
                                  </p:stCondLst>
                                  <p:childTnLst>
                                    <p:set>
                                      <p:cBhvr>
                                        <p:cTn id="17" dur="1" fill="hold">
                                          <p:stCondLst>
                                            <p:cond delay="0"/>
                                          </p:stCondLst>
                                        </p:cTn>
                                        <p:tgtEl>
                                          <p:spTgt spid="969">
                                            <p:txEl>
                                              <p:pRg st="3" end="3"/>
                                            </p:txEl>
                                          </p:spTgt>
                                        </p:tgtEl>
                                        <p:attrNameLst>
                                          <p:attrName>style.visibility</p:attrName>
                                        </p:attrNameLst>
                                      </p:cBhvr>
                                      <p:to>
                                        <p:strVal val="visible"/>
                                      </p:to>
                                    </p:set>
                                    <p:animEffect transition="in" filter="wedge">
                                      <p:cBhvr>
                                        <p:cTn id="18" dur="2000"/>
                                        <p:tgtEl>
                                          <p:spTgt spid="969">
                                            <p:txEl>
                                              <p:pRg st="3" end="3"/>
                                            </p:txEl>
                                          </p:spTgt>
                                        </p:tgtEl>
                                      </p:cBhvr>
                                    </p:animEffect>
                                  </p:childTnLst>
                                </p:cTn>
                              </p:par>
                              <p:par>
                                <p:cTn id="19" presetID="20" presetClass="entr" presetSubtype="0" fill="hold" nodeType="withEffect">
                                  <p:stCondLst>
                                    <p:cond delay="0"/>
                                  </p:stCondLst>
                                  <p:childTnLst>
                                    <p:set>
                                      <p:cBhvr>
                                        <p:cTn id="20" dur="1" fill="hold">
                                          <p:stCondLst>
                                            <p:cond delay="0"/>
                                          </p:stCondLst>
                                        </p:cTn>
                                        <p:tgtEl>
                                          <p:spTgt spid="969">
                                            <p:txEl>
                                              <p:pRg st="4" end="4"/>
                                            </p:txEl>
                                          </p:spTgt>
                                        </p:tgtEl>
                                        <p:attrNameLst>
                                          <p:attrName>style.visibility</p:attrName>
                                        </p:attrNameLst>
                                      </p:cBhvr>
                                      <p:to>
                                        <p:strVal val="visible"/>
                                      </p:to>
                                    </p:set>
                                    <p:animEffect transition="in" filter="wedge">
                                      <p:cBhvr>
                                        <p:cTn id="21" dur="2000"/>
                                        <p:tgtEl>
                                          <p:spTgt spid="969">
                                            <p:txEl>
                                              <p:pRg st="4" end="4"/>
                                            </p:txEl>
                                          </p:spTgt>
                                        </p:tgtEl>
                                      </p:cBhvr>
                                    </p:animEffect>
                                  </p:childTnLst>
                                </p:cTn>
                              </p:par>
                              <p:par>
                                <p:cTn id="22" presetID="20" presetClass="entr" presetSubtype="0" fill="hold" nodeType="withEffect">
                                  <p:stCondLst>
                                    <p:cond delay="0"/>
                                  </p:stCondLst>
                                  <p:childTnLst>
                                    <p:set>
                                      <p:cBhvr>
                                        <p:cTn id="23" dur="1" fill="hold">
                                          <p:stCondLst>
                                            <p:cond delay="0"/>
                                          </p:stCondLst>
                                        </p:cTn>
                                        <p:tgtEl>
                                          <p:spTgt spid="969">
                                            <p:txEl>
                                              <p:pRg st="5" end="5"/>
                                            </p:txEl>
                                          </p:spTgt>
                                        </p:tgtEl>
                                        <p:attrNameLst>
                                          <p:attrName>style.visibility</p:attrName>
                                        </p:attrNameLst>
                                      </p:cBhvr>
                                      <p:to>
                                        <p:strVal val="visible"/>
                                      </p:to>
                                    </p:set>
                                    <p:animEffect transition="in" filter="wedge">
                                      <p:cBhvr>
                                        <p:cTn id="24" dur="2000"/>
                                        <p:tgtEl>
                                          <p:spTgt spid="96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59"/>
        <p:cNvGrpSpPr/>
        <p:nvPr/>
      </p:nvGrpSpPr>
      <p:grpSpPr>
        <a:xfrm>
          <a:off x="0" y="0"/>
          <a:ext cx="0" cy="0"/>
          <a:chOff x="0" y="0"/>
          <a:chExt cx="0" cy="0"/>
        </a:xfrm>
      </p:grpSpPr>
      <p:sp>
        <p:nvSpPr>
          <p:cNvPr id="1762" name="Google Shape;1762;p64"/>
          <p:cNvSpPr txBox="1">
            <a:spLocks noGrp="1"/>
          </p:cNvSpPr>
          <p:nvPr>
            <p:ph type="subTitle" idx="2"/>
          </p:nvPr>
        </p:nvSpPr>
        <p:spPr>
          <a:xfrm>
            <a:off x="655264" y="1091095"/>
            <a:ext cx="7290230" cy="578100"/>
          </a:xfrm>
          <a:prstGeom prst="rect">
            <a:avLst/>
          </a:prstGeom>
        </p:spPr>
        <p:txBody>
          <a:bodyPr spcFirstLastPara="1" wrap="square" lIns="91425" tIns="91425" rIns="91425" bIns="91425" anchor="t" anchorCtr="0">
            <a:noAutofit/>
          </a:bodyPr>
          <a:lstStyle/>
          <a:p>
            <a:pPr marL="0" lvl="0" indent="0"/>
            <a:r>
              <a:rPr lang="sr-Cyrl-RS" dirty="0"/>
              <a:t>Фармакотерапија у лечењу апнеје у сну има ограничену улогу јер лекови не решавају основни проблем опструкције дисајних путева, али могу помоћи у ублажавању неких симптома. Лекови се најчешће користе као додатак другим методама лечења, као што је </a:t>
            </a:r>
            <a:r>
              <a:rPr lang="en-US" dirty="0"/>
              <a:t>CPAP </a:t>
            </a:r>
            <a:r>
              <a:rPr lang="sr-Cyrl-RS" dirty="0"/>
              <a:t>терапија.</a:t>
            </a:r>
            <a:endParaRPr dirty="0"/>
          </a:p>
        </p:txBody>
      </p:sp>
      <p:sp>
        <p:nvSpPr>
          <p:cNvPr id="1763" name="Google Shape;1763;p64"/>
          <p:cNvSpPr txBox="1">
            <a:spLocks noGrp="1"/>
          </p:cNvSpPr>
          <p:nvPr>
            <p:ph type="title"/>
          </p:nvPr>
        </p:nvSpPr>
        <p:spPr>
          <a:xfrm>
            <a:off x="2583910" y="238540"/>
            <a:ext cx="4168586" cy="66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r-Cyrl-RS" dirty="0"/>
              <a:t>Фармакотерапија</a:t>
            </a:r>
            <a:endParaRPr dirty="0"/>
          </a:p>
        </p:txBody>
      </p:sp>
      <p:sp>
        <p:nvSpPr>
          <p:cNvPr id="1764" name="Google Shape;1764;p64"/>
          <p:cNvSpPr txBox="1">
            <a:spLocks noGrp="1"/>
          </p:cNvSpPr>
          <p:nvPr>
            <p:ph type="subTitle" idx="3"/>
          </p:nvPr>
        </p:nvSpPr>
        <p:spPr>
          <a:xfrm>
            <a:off x="2428429" y="2582978"/>
            <a:ext cx="6261693" cy="578100"/>
          </a:xfrm>
          <a:prstGeom prst="rect">
            <a:avLst/>
          </a:prstGeom>
        </p:spPr>
        <p:txBody>
          <a:bodyPr spcFirstLastPara="1" wrap="square" lIns="91425" tIns="91425" rIns="91425" bIns="91425" anchor="t" anchorCtr="0">
            <a:noAutofit/>
          </a:bodyPr>
          <a:lstStyle/>
          <a:p>
            <a:pPr marL="0" lvl="0" indent="0" algn="l"/>
            <a:r>
              <a:rPr lang="sr-Cyrl-RS" dirty="0"/>
              <a:t>Лекови који се користе:</a:t>
            </a:r>
          </a:p>
          <a:p>
            <a:pPr marL="0" lvl="0" indent="0" algn="l"/>
            <a:endParaRPr lang="sr-Cyrl-RS" dirty="0"/>
          </a:p>
          <a:p>
            <a:pPr marL="285750" lvl="0" indent="-285750" algn="l">
              <a:buFontTx/>
              <a:buChar char="-"/>
            </a:pPr>
            <a:r>
              <a:rPr lang="sr-Cyrl-RS" dirty="0"/>
              <a:t>Седативи и хипнотици – Понекад се прописују за лечење несанице или анксиозности, али треба бити опрезан јер могу погоршати апнеју, јер опуштају мишиће грла.</a:t>
            </a:r>
          </a:p>
          <a:p>
            <a:pPr marL="285750" lvl="0" indent="-285750" algn="l">
              <a:buFontTx/>
              <a:buChar char="-"/>
            </a:pPr>
            <a:r>
              <a:rPr lang="sr-Cyrl-RS" dirty="0"/>
              <a:t>Деконгестиви – Лекови који смањују оток носне слузнице и олакшавају дисање кроз нос, али не решавају основни проблем блокаде у грлу.Медикаменти за контролу симптома – Лекови који могу помоћи у смањењу симптома као што су хркање, али не лече апнеју у сну.</a:t>
            </a:r>
            <a:endParaRPr dirty="0"/>
          </a:p>
        </p:txBody>
      </p:sp>
      <p:grpSp>
        <p:nvGrpSpPr>
          <p:cNvPr id="1765" name="Google Shape;1765;p64"/>
          <p:cNvGrpSpPr/>
          <p:nvPr/>
        </p:nvGrpSpPr>
        <p:grpSpPr>
          <a:xfrm rot="19405269">
            <a:off x="1934133" y="278080"/>
            <a:ext cx="485352" cy="712248"/>
            <a:chOff x="4819500" y="3582400"/>
            <a:chExt cx="642150" cy="1203700"/>
          </a:xfrm>
        </p:grpSpPr>
        <p:sp>
          <p:nvSpPr>
            <p:cNvPr id="1766" name="Google Shape;1766;p64"/>
            <p:cNvSpPr/>
            <p:nvPr/>
          </p:nvSpPr>
          <p:spPr>
            <a:xfrm>
              <a:off x="4819500" y="3862800"/>
              <a:ext cx="642150" cy="923300"/>
            </a:xfrm>
            <a:custGeom>
              <a:avLst/>
              <a:gdLst/>
              <a:ahLst/>
              <a:cxnLst/>
              <a:rect l="l" t="t" r="r" b="b"/>
              <a:pathLst>
                <a:path w="25686" h="36932" extrusionOk="0">
                  <a:moveTo>
                    <a:pt x="4438" y="1"/>
                  </a:moveTo>
                  <a:cubicBezTo>
                    <a:pt x="2007" y="1"/>
                    <a:pt x="1" y="2007"/>
                    <a:pt x="1" y="4439"/>
                  </a:cubicBezTo>
                  <a:lnTo>
                    <a:pt x="1" y="31430"/>
                  </a:lnTo>
                  <a:cubicBezTo>
                    <a:pt x="1" y="31521"/>
                    <a:pt x="31" y="31673"/>
                    <a:pt x="31" y="31795"/>
                  </a:cubicBezTo>
                  <a:cubicBezTo>
                    <a:pt x="31" y="34652"/>
                    <a:pt x="5776" y="36931"/>
                    <a:pt x="12828" y="36931"/>
                  </a:cubicBezTo>
                  <a:cubicBezTo>
                    <a:pt x="19910" y="36931"/>
                    <a:pt x="25624" y="34621"/>
                    <a:pt x="25624" y="31795"/>
                  </a:cubicBezTo>
                  <a:cubicBezTo>
                    <a:pt x="25685" y="31673"/>
                    <a:pt x="25685" y="31582"/>
                    <a:pt x="25685" y="31430"/>
                  </a:cubicBezTo>
                  <a:lnTo>
                    <a:pt x="25624" y="31430"/>
                  </a:lnTo>
                  <a:lnTo>
                    <a:pt x="25624" y="4439"/>
                  </a:lnTo>
                  <a:cubicBezTo>
                    <a:pt x="25624" y="2007"/>
                    <a:pt x="23618" y="1"/>
                    <a:pt x="211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64"/>
            <p:cNvSpPr/>
            <p:nvPr/>
          </p:nvSpPr>
          <p:spPr>
            <a:xfrm>
              <a:off x="4819500" y="3808850"/>
              <a:ext cx="642150" cy="977250"/>
            </a:xfrm>
            <a:custGeom>
              <a:avLst/>
              <a:gdLst/>
              <a:ahLst/>
              <a:cxnLst/>
              <a:rect l="l" t="t" r="r" b="b"/>
              <a:pathLst>
                <a:path w="25686" h="39090" extrusionOk="0">
                  <a:moveTo>
                    <a:pt x="5624" y="1"/>
                  </a:moveTo>
                  <a:lnTo>
                    <a:pt x="5624" y="1521"/>
                  </a:lnTo>
                  <a:cubicBezTo>
                    <a:pt x="6025" y="1514"/>
                    <a:pt x="6418" y="1511"/>
                    <a:pt x="6802" y="1511"/>
                  </a:cubicBezTo>
                  <a:cubicBezTo>
                    <a:pt x="10205" y="1511"/>
                    <a:pt x="12959" y="1749"/>
                    <a:pt x="15199" y="2159"/>
                  </a:cubicBezTo>
                  <a:cubicBezTo>
                    <a:pt x="17205" y="2493"/>
                    <a:pt x="18876" y="2888"/>
                    <a:pt x="20062" y="3557"/>
                  </a:cubicBezTo>
                  <a:cubicBezTo>
                    <a:pt x="24986" y="6536"/>
                    <a:pt x="23557" y="28968"/>
                    <a:pt x="16749" y="32250"/>
                  </a:cubicBezTo>
                  <a:cubicBezTo>
                    <a:pt x="14816" y="33181"/>
                    <a:pt x="11099" y="33596"/>
                    <a:pt x="7680" y="33596"/>
                  </a:cubicBezTo>
                  <a:cubicBezTo>
                    <a:pt x="5400" y="33596"/>
                    <a:pt x="3253" y="33412"/>
                    <a:pt x="1855" y="33071"/>
                  </a:cubicBezTo>
                  <a:cubicBezTo>
                    <a:pt x="1004" y="32889"/>
                    <a:pt x="487" y="32129"/>
                    <a:pt x="1" y="31247"/>
                  </a:cubicBezTo>
                  <a:lnTo>
                    <a:pt x="1" y="33588"/>
                  </a:lnTo>
                  <a:cubicBezTo>
                    <a:pt x="1" y="33679"/>
                    <a:pt x="31" y="33831"/>
                    <a:pt x="31" y="33953"/>
                  </a:cubicBezTo>
                  <a:cubicBezTo>
                    <a:pt x="31" y="36810"/>
                    <a:pt x="5776" y="39089"/>
                    <a:pt x="12828" y="39089"/>
                  </a:cubicBezTo>
                  <a:cubicBezTo>
                    <a:pt x="19910" y="39089"/>
                    <a:pt x="25624" y="36779"/>
                    <a:pt x="25624" y="33953"/>
                  </a:cubicBezTo>
                  <a:cubicBezTo>
                    <a:pt x="25685" y="33831"/>
                    <a:pt x="25685" y="33740"/>
                    <a:pt x="25685" y="33588"/>
                  </a:cubicBezTo>
                  <a:lnTo>
                    <a:pt x="25624" y="33588"/>
                  </a:lnTo>
                  <a:lnTo>
                    <a:pt x="25624" y="6566"/>
                  </a:lnTo>
                  <a:cubicBezTo>
                    <a:pt x="25624" y="4135"/>
                    <a:pt x="23618" y="2128"/>
                    <a:pt x="21187" y="2128"/>
                  </a:cubicBezTo>
                  <a:lnTo>
                    <a:pt x="20062" y="2128"/>
                  </a:lnTo>
                  <a:lnTo>
                    <a:pt x="200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64"/>
            <p:cNvSpPr/>
            <p:nvPr/>
          </p:nvSpPr>
          <p:spPr>
            <a:xfrm>
              <a:off x="4898525" y="3582400"/>
              <a:ext cx="486375" cy="249275"/>
            </a:xfrm>
            <a:custGeom>
              <a:avLst/>
              <a:gdLst/>
              <a:ahLst/>
              <a:cxnLst/>
              <a:rect l="l" t="t" r="r" b="b"/>
              <a:pathLst>
                <a:path w="19455" h="9971" extrusionOk="0">
                  <a:moveTo>
                    <a:pt x="1399" y="1"/>
                  </a:moveTo>
                  <a:cubicBezTo>
                    <a:pt x="609" y="1"/>
                    <a:pt x="1" y="639"/>
                    <a:pt x="1" y="1399"/>
                  </a:cubicBezTo>
                  <a:lnTo>
                    <a:pt x="1" y="8542"/>
                  </a:lnTo>
                  <a:cubicBezTo>
                    <a:pt x="1" y="9363"/>
                    <a:pt x="639" y="9971"/>
                    <a:pt x="1399" y="9971"/>
                  </a:cubicBezTo>
                  <a:lnTo>
                    <a:pt x="18026" y="9971"/>
                  </a:lnTo>
                  <a:cubicBezTo>
                    <a:pt x="18846" y="9971"/>
                    <a:pt x="19454" y="9302"/>
                    <a:pt x="19454" y="8542"/>
                  </a:cubicBezTo>
                  <a:lnTo>
                    <a:pt x="19454" y="1399"/>
                  </a:lnTo>
                  <a:cubicBezTo>
                    <a:pt x="19424" y="609"/>
                    <a:pt x="18785" y="1"/>
                    <a:pt x="180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64"/>
            <p:cNvSpPr/>
            <p:nvPr/>
          </p:nvSpPr>
          <p:spPr>
            <a:xfrm>
              <a:off x="4919800" y="3601400"/>
              <a:ext cx="30425" cy="211275"/>
            </a:xfrm>
            <a:custGeom>
              <a:avLst/>
              <a:gdLst/>
              <a:ahLst/>
              <a:cxnLst/>
              <a:rect l="l" t="t" r="r" b="b"/>
              <a:pathLst>
                <a:path w="1217" h="8451" extrusionOk="0">
                  <a:moveTo>
                    <a:pt x="609" y="1"/>
                  </a:moveTo>
                  <a:cubicBezTo>
                    <a:pt x="274" y="1"/>
                    <a:pt x="1" y="274"/>
                    <a:pt x="1" y="609"/>
                  </a:cubicBezTo>
                  <a:lnTo>
                    <a:pt x="1" y="7843"/>
                  </a:lnTo>
                  <a:cubicBezTo>
                    <a:pt x="1" y="8177"/>
                    <a:pt x="274" y="8451"/>
                    <a:pt x="609" y="8451"/>
                  </a:cubicBezTo>
                  <a:cubicBezTo>
                    <a:pt x="974" y="8451"/>
                    <a:pt x="1217" y="8177"/>
                    <a:pt x="1217" y="7843"/>
                  </a:cubicBezTo>
                  <a:lnTo>
                    <a:pt x="1217" y="609"/>
                  </a:lnTo>
                  <a:cubicBezTo>
                    <a:pt x="1217" y="274"/>
                    <a:pt x="974" y="1"/>
                    <a:pt x="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64"/>
            <p:cNvSpPr/>
            <p:nvPr/>
          </p:nvSpPr>
          <p:spPr>
            <a:xfrm>
              <a:off x="4971475" y="3601400"/>
              <a:ext cx="30425" cy="211275"/>
            </a:xfrm>
            <a:custGeom>
              <a:avLst/>
              <a:gdLst/>
              <a:ahLst/>
              <a:cxnLst/>
              <a:rect l="l" t="t" r="r" b="b"/>
              <a:pathLst>
                <a:path w="1217" h="8451" extrusionOk="0">
                  <a:moveTo>
                    <a:pt x="609" y="1"/>
                  </a:moveTo>
                  <a:cubicBezTo>
                    <a:pt x="244" y="1"/>
                    <a:pt x="1" y="274"/>
                    <a:pt x="1" y="609"/>
                  </a:cubicBezTo>
                  <a:lnTo>
                    <a:pt x="1" y="7843"/>
                  </a:lnTo>
                  <a:cubicBezTo>
                    <a:pt x="1" y="8177"/>
                    <a:pt x="274" y="8451"/>
                    <a:pt x="609" y="8451"/>
                  </a:cubicBezTo>
                  <a:cubicBezTo>
                    <a:pt x="943" y="8451"/>
                    <a:pt x="1217" y="8177"/>
                    <a:pt x="1217" y="7843"/>
                  </a:cubicBezTo>
                  <a:lnTo>
                    <a:pt x="1217" y="609"/>
                  </a:lnTo>
                  <a:cubicBezTo>
                    <a:pt x="1217" y="274"/>
                    <a:pt x="943" y="1"/>
                    <a:pt x="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64"/>
            <p:cNvSpPr/>
            <p:nvPr/>
          </p:nvSpPr>
          <p:spPr>
            <a:xfrm>
              <a:off x="5022400" y="3601400"/>
              <a:ext cx="30425" cy="211275"/>
            </a:xfrm>
            <a:custGeom>
              <a:avLst/>
              <a:gdLst/>
              <a:ahLst/>
              <a:cxnLst/>
              <a:rect l="l" t="t" r="r" b="b"/>
              <a:pathLst>
                <a:path w="1217" h="8451" extrusionOk="0">
                  <a:moveTo>
                    <a:pt x="608" y="1"/>
                  </a:moveTo>
                  <a:cubicBezTo>
                    <a:pt x="274" y="1"/>
                    <a:pt x="0" y="274"/>
                    <a:pt x="0" y="609"/>
                  </a:cubicBezTo>
                  <a:lnTo>
                    <a:pt x="0" y="7843"/>
                  </a:lnTo>
                  <a:cubicBezTo>
                    <a:pt x="0" y="8177"/>
                    <a:pt x="274" y="8451"/>
                    <a:pt x="608" y="8451"/>
                  </a:cubicBezTo>
                  <a:cubicBezTo>
                    <a:pt x="973" y="8451"/>
                    <a:pt x="1216" y="8177"/>
                    <a:pt x="1216" y="7843"/>
                  </a:cubicBezTo>
                  <a:lnTo>
                    <a:pt x="1216" y="609"/>
                  </a:lnTo>
                  <a:cubicBezTo>
                    <a:pt x="1216" y="274"/>
                    <a:pt x="973" y="1"/>
                    <a:pt x="6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64"/>
            <p:cNvSpPr/>
            <p:nvPr/>
          </p:nvSpPr>
          <p:spPr>
            <a:xfrm>
              <a:off x="5074075" y="3601400"/>
              <a:ext cx="30425" cy="211275"/>
            </a:xfrm>
            <a:custGeom>
              <a:avLst/>
              <a:gdLst/>
              <a:ahLst/>
              <a:cxnLst/>
              <a:rect l="l" t="t" r="r" b="b"/>
              <a:pathLst>
                <a:path w="1217" h="8451" extrusionOk="0">
                  <a:moveTo>
                    <a:pt x="608" y="1"/>
                  </a:moveTo>
                  <a:cubicBezTo>
                    <a:pt x="243" y="1"/>
                    <a:pt x="0" y="274"/>
                    <a:pt x="0" y="609"/>
                  </a:cubicBezTo>
                  <a:lnTo>
                    <a:pt x="0" y="7843"/>
                  </a:lnTo>
                  <a:cubicBezTo>
                    <a:pt x="0" y="8177"/>
                    <a:pt x="274" y="8451"/>
                    <a:pt x="608" y="8451"/>
                  </a:cubicBezTo>
                  <a:cubicBezTo>
                    <a:pt x="943" y="8451"/>
                    <a:pt x="1216" y="8177"/>
                    <a:pt x="1216" y="7843"/>
                  </a:cubicBezTo>
                  <a:lnTo>
                    <a:pt x="1216" y="609"/>
                  </a:lnTo>
                  <a:cubicBezTo>
                    <a:pt x="1216" y="274"/>
                    <a:pt x="943" y="1"/>
                    <a:pt x="6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64"/>
            <p:cNvSpPr/>
            <p:nvPr/>
          </p:nvSpPr>
          <p:spPr>
            <a:xfrm>
              <a:off x="5124975" y="3601400"/>
              <a:ext cx="30425" cy="211275"/>
            </a:xfrm>
            <a:custGeom>
              <a:avLst/>
              <a:gdLst/>
              <a:ahLst/>
              <a:cxnLst/>
              <a:rect l="l" t="t" r="r" b="b"/>
              <a:pathLst>
                <a:path w="1217" h="8451" extrusionOk="0">
                  <a:moveTo>
                    <a:pt x="609" y="1"/>
                  </a:moveTo>
                  <a:cubicBezTo>
                    <a:pt x="274" y="1"/>
                    <a:pt x="1" y="274"/>
                    <a:pt x="1" y="609"/>
                  </a:cubicBezTo>
                  <a:lnTo>
                    <a:pt x="1" y="7843"/>
                  </a:lnTo>
                  <a:cubicBezTo>
                    <a:pt x="1" y="8177"/>
                    <a:pt x="274" y="8451"/>
                    <a:pt x="609" y="8451"/>
                  </a:cubicBezTo>
                  <a:cubicBezTo>
                    <a:pt x="973" y="8451"/>
                    <a:pt x="1217" y="8177"/>
                    <a:pt x="1217" y="7843"/>
                  </a:cubicBezTo>
                  <a:lnTo>
                    <a:pt x="1217" y="609"/>
                  </a:lnTo>
                  <a:cubicBezTo>
                    <a:pt x="1217" y="274"/>
                    <a:pt x="973" y="1"/>
                    <a:pt x="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64"/>
            <p:cNvSpPr/>
            <p:nvPr/>
          </p:nvSpPr>
          <p:spPr>
            <a:xfrm>
              <a:off x="5177425" y="3601400"/>
              <a:ext cx="30400" cy="211275"/>
            </a:xfrm>
            <a:custGeom>
              <a:avLst/>
              <a:gdLst/>
              <a:ahLst/>
              <a:cxnLst/>
              <a:rect l="l" t="t" r="r" b="b"/>
              <a:pathLst>
                <a:path w="1216" h="8451" extrusionOk="0">
                  <a:moveTo>
                    <a:pt x="608" y="1"/>
                  </a:moveTo>
                  <a:cubicBezTo>
                    <a:pt x="274" y="1"/>
                    <a:pt x="0" y="274"/>
                    <a:pt x="0" y="609"/>
                  </a:cubicBezTo>
                  <a:lnTo>
                    <a:pt x="0" y="7843"/>
                  </a:lnTo>
                  <a:cubicBezTo>
                    <a:pt x="0" y="8177"/>
                    <a:pt x="274" y="8451"/>
                    <a:pt x="608" y="8451"/>
                  </a:cubicBezTo>
                  <a:cubicBezTo>
                    <a:pt x="912" y="8451"/>
                    <a:pt x="1216" y="8177"/>
                    <a:pt x="1216" y="7843"/>
                  </a:cubicBezTo>
                  <a:lnTo>
                    <a:pt x="1216" y="609"/>
                  </a:lnTo>
                  <a:cubicBezTo>
                    <a:pt x="1216" y="274"/>
                    <a:pt x="942" y="1"/>
                    <a:pt x="6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64"/>
            <p:cNvSpPr/>
            <p:nvPr/>
          </p:nvSpPr>
          <p:spPr>
            <a:xfrm>
              <a:off x="5229075" y="3601400"/>
              <a:ext cx="30425" cy="211275"/>
            </a:xfrm>
            <a:custGeom>
              <a:avLst/>
              <a:gdLst/>
              <a:ahLst/>
              <a:cxnLst/>
              <a:rect l="l" t="t" r="r" b="b"/>
              <a:pathLst>
                <a:path w="1217" h="8451" extrusionOk="0">
                  <a:moveTo>
                    <a:pt x="609" y="1"/>
                  </a:moveTo>
                  <a:cubicBezTo>
                    <a:pt x="244" y="1"/>
                    <a:pt x="1" y="274"/>
                    <a:pt x="1" y="609"/>
                  </a:cubicBezTo>
                  <a:lnTo>
                    <a:pt x="1" y="7843"/>
                  </a:lnTo>
                  <a:cubicBezTo>
                    <a:pt x="1" y="8177"/>
                    <a:pt x="244" y="8451"/>
                    <a:pt x="609" y="8451"/>
                  </a:cubicBezTo>
                  <a:cubicBezTo>
                    <a:pt x="943" y="8451"/>
                    <a:pt x="1217" y="8177"/>
                    <a:pt x="1217" y="7843"/>
                  </a:cubicBezTo>
                  <a:lnTo>
                    <a:pt x="1217" y="4742"/>
                  </a:lnTo>
                  <a:lnTo>
                    <a:pt x="1217" y="609"/>
                  </a:lnTo>
                  <a:cubicBezTo>
                    <a:pt x="1217" y="274"/>
                    <a:pt x="943" y="1"/>
                    <a:pt x="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64"/>
            <p:cNvSpPr/>
            <p:nvPr/>
          </p:nvSpPr>
          <p:spPr>
            <a:xfrm>
              <a:off x="5280000" y="3601400"/>
              <a:ext cx="30425" cy="211275"/>
            </a:xfrm>
            <a:custGeom>
              <a:avLst/>
              <a:gdLst/>
              <a:ahLst/>
              <a:cxnLst/>
              <a:rect l="l" t="t" r="r" b="b"/>
              <a:pathLst>
                <a:path w="1217" h="8451" extrusionOk="0">
                  <a:moveTo>
                    <a:pt x="608" y="1"/>
                  </a:moveTo>
                  <a:cubicBezTo>
                    <a:pt x="274" y="1"/>
                    <a:pt x="0" y="274"/>
                    <a:pt x="0" y="609"/>
                  </a:cubicBezTo>
                  <a:lnTo>
                    <a:pt x="0" y="7843"/>
                  </a:lnTo>
                  <a:cubicBezTo>
                    <a:pt x="0" y="8177"/>
                    <a:pt x="274" y="8451"/>
                    <a:pt x="608" y="8451"/>
                  </a:cubicBezTo>
                  <a:cubicBezTo>
                    <a:pt x="943" y="8451"/>
                    <a:pt x="1216" y="8177"/>
                    <a:pt x="1216" y="7843"/>
                  </a:cubicBezTo>
                  <a:lnTo>
                    <a:pt x="1216" y="609"/>
                  </a:lnTo>
                  <a:cubicBezTo>
                    <a:pt x="1216" y="274"/>
                    <a:pt x="943" y="1"/>
                    <a:pt x="6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64"/>
            <p:cNvSpPr/>
            <p:nvPr/>
          </p:nvSpPr>
          <p:spPr>
            <a:xfrm>
              <a:off x="5330925" y="3601400"/>
              <a:ext cx="31175" cy="211275"/>
            </a:xfrm>
            <a:custGeom>
              <a:avLst/>
              <a:gdLst/>
              <a:ahLst/>
              <a:cxnLst/>
              <a:rect l="l" t="t" r="r" b="b"/>
              <a:pathLst>
                <a:path w="1247" h="8451" extrusionOk="0">
                  <a:moveTo>
                    <a:pt x="608" y="1"/>
                  </a:moveTo>
                  <a:cubicBezTo>
                    <a:pt x="274" y="1"/>
                    <a:pt x="0" y="274"/>
                    <a:pt x="0" y="609"/>
                  </a:cubicBezTo>
                  <a:lnTo>
                    <a:pt x="0" y="7843"/>
                  </a:lnTo>
                  <a:cubicBezTo>
                    <a:pt x="0" y="8177"/>
                    <a:pt x="274" y="8451"/>
                    <a:pt x="608" y="8451"/>
                  </a:cubicBezTo>
                  <a:cubicBezTo>
                    <a:pt x="973" y="8451"/>
                    <a:pt x="1246" y="8177"/>
                    <a:pt x="1246" y="7843"/>
                  </a:cubicBezTo>
                  <a:lnTo>
                    <a:pt x="1246" y="609"/>
                  </a:lnTo>
                  <a:cubicBezTo>
                    <a:pt x="1246" y="274"/>
                    <a:pt x="973" y="1"/>
                    <a:pt x="6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64"/>
            <p:cNvSpPr/>
            <p:nvPr/>
          </p:nvSpPr>
          <p:spPr>
            <a:xfrm>
              <a:off x="4876500" y="4132575"/>
              <a:ext cx="528150" cy="385275"/>
            </a:xfrm>
            <a:custGeom>
              <a:avLst/>
              <a:gdLst/>
              <a:ahLst/>
              <a:cxnLst/>
              <a:rect l="l" t="t" r="r" b="b"/>
              <a:pathLst>
                <a:path w="21126" h="15411" extrusionOk="0">
                  <a:moveTo>
                    <a:pt x="0" y="0"/>
                  </a:moveTo>
                  <a:lnTo>
                    <a:pt x="0" y="15411"/>
                  </a:lnTo>
                  <a:lnTo>
                    <a:pt x="21125" y="15411"/>
                  </a:lnTo>
                  <a:lnTo>
                    <a:pt x="211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64"/>
            <p:cNvSpPr/>
            <p:nvPr/>
          </p:nvSpPr>
          <p:spPr>
            <a:xfrm>
              <a:off x="5017075" y="4172850"/>
              <a:ext cx="202925" cy="268250"/>
            </a:xfrm>
            <a:custGeom>
              <a:avLst/>
              <a:gdLst/>
              <a:ahLst/>
              <a:cxnLst/>
              <a:rect l="l" t="t" r="r" b="b"/>
              <a:pathLst>
                <a:path w="8117" h="10730" extrusionOk="0">
                  <a:moveTo>
                    <a:pt x="5350" y="0"/>
                  </a:moveTo>
                  <a:cubicBezTo>
                    <a:pt x="2402" y="0"/>
                    <a:pt x="1" y="2401"/>
                    <a:pt x="1" y="5380"/>
                  </a:cubicBezTo>
                  <a:cubicBezTo>
                    <a:pt x="1" y="8329"/>
                    <a:pt x="2402" y="10730"/>
                    <a:pt x="5350" y="10730"/>
                  </a:cubicBezTo>
                  <a:cubicBezTo>
                    <a:pt x="6384" y="10730"/>
                    <a:pt x="7296" y="10456"/>
                    <a:pt x="8116" y="9970"/>
                  </a:cubicBezTo>
                  <a:cubicBezTo>
                    <a:pt x="5776" y="9757"/>
                    <a:pt x="3922" y="7782"/>
                    <a:pt x="3922" y="5380"/>
                  </a:cubicBezTo>
                  <a:cubicBezTo>
                    <a:pt x="3922" y="2949"/>
                    <a:pt x="5776" y="973"/>
                    <a:pt x="8116" y="760"/>
                  </a:cubicBezTo>
                  <a:cubicBezTo>
                    <a:pt x="7326" y="274"/>
                    <a:pt x="6384" y="0"/>
                    <a:pt x="53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0" name="Google Shape;1780;p64"/>
          <p:cNvGrpSpPr/>
          <p:nvPr/>
        </p:nvGrpSpPr>
        <p:grpSpPr>
          <a:xfrm rot="19146644">
            <a:off x="426037" y="2213487"/>
            <a:ext cx="791505" cy="781141"/>
            <a:chOff x="3296700" y="1042025"/>
            <a:chExt cx="3372450" cy="3604500"/>
          </a:xfrm>
        </p:grpSpPr>
        <p:sp>
          <p:nvSpPr>
            <p:cNvPr id="1781" name="Google Shape;1781;p64"/>
            <p:cNvSpPr/>
            <p:nvPr/>
          </p:nvSpPr>
          <p:spPr>
            <a:xfrm>
              <a:off x="4802775" y="1143750"/>
              <a:ext cx="377800" cy="343625"/>
            </a:xfrm>
            <a:custGeom>
              <a:avLst/>
              <a:gdLst/>
              <a:ahLst/>
              <a:cxnLst/>
              <a:rect l="l" t="t" r="r" b="b"/>
              <a:pathLst>
                <a:path w="15112" h="13745" extrusionOk="0">
                  <a:moveTo>
                    <a:pt x="968" y="1"/>
                  </a:moveTo>
                  <a:cubicBezTo>
                    <a:pt x="434" y="1"/>
                    <a:pt x="1" y="435"/>
                    <a:pt x="1" y="968"/>
                  </a:cubicBezTo>
                  <a:lnTo>
                    <a:pt x="1" y="13744"/>
                  </a:lnTo>
                  <a:lnTo>
                    <a:pt x="15112" y="13744"/>
                  </a:lnTo>
                  <a:lnTo>
                    <a:pt x="15112" y="968"/>
                  </a:lnTo>
                  <a:cubicBezTo>
                    <a:pt x="15112" y="435"/>
                    <a:pt x="14678" y="1"/>
                    <a:pt x="14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64"/>
            <p:cNvSpPr/>
            <p:nvPr/>
          </p:nvSpPr>
          <p:spPr>
            <a:xfrm>
              <a:off x="4831975" y="1268850"/>
              <a:ext cx="316900" cy="123450"/>
            </a:xfrm>
            <a:custGeom>
              <a:avLst/>
              <a:gdLst/>
              <a:ahLst/>
              <a:cxnLst/>
              <a:rect l="l" t="t" r="r" b="b"/>
              <a:pathLst>
                <a:path w="12676" h="4938" extrusionOk="0">
                  <a:moveTo>
                    <a:pt x="0" y="1"/>
                  </a:moveTo>
                  <a:lnTo>
                    <a:pt x="0" y="4937"/>
                  </a:lnTo>
                  <a:lnTo>
                    <a:pt x="12676" y="4937"/>
                  </a:lnTo>
                  <a:lnTo>
                    <a:pt x="126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64"/>
            <p:cNvSpPr/>
            <p:nvPr/>
          </p:nvSpPr>
          <p:spPr>
            <a:xfrm>
              <a:off x="4833625" y="1042025"/>
              <a:ext cx="316925" cy="163475"/>
            </a:xfrm>
            <a:custGeom>
              <a:avLst/>
              <a:gdLst/>
              <a:ahLst/>
              <a:cxnLst/>
              <a:rect l="l" t="t" r="r" b="b"/>
              <a:pathLst>
                <a:path w="12677" h="6539" extrusionOk="0">
                  <a:moveTo>
                    <a:pt x="935" y="0"/>
                  </a:moveTo>
                  <a:cubicBezTo>
                    <a:pt x="401" y="0"/>
                    <a:pt x="1" y="401"/>
                    <a:pt x="1" y="968"/>
                  </a:cubicBezTo>
                  <a:lnTo>
                    <a:pt x="1" y="6538"/>
                  </a:lnTo>
                  <a:lnTo>
                    <a:pt x="12677" y="6538"/>
                  </a:lnTo>
                  <a:lnTo>
                    <a:pt x="12677" y="968"/>
                  </a:lnTo>
                  <a:cubicBezTo>
                    <a:pt x="12677" y="401"/>
                    <a:pt x="12243" y="0"/>
                    <a:pt x="117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64"/>
            <p:cNvSpPr/>
            <p:nvPr/>
          </p:nvSpPr>
          <p:spPr>
            <a:xfrm>
              <a:off x="6149575" y="2293750"/>
              <a:ext cx="300250" cy="330250"/>
            </a:xfrm>
            <a:custGeom>
              <a:avLst/>
              <a:gdLst/>
              <a:ahLst/>
              <a:cxnLst/>
              <a:rect l="l" t="t" r="r" b="b"/>
              <a:pathLst>
                <a:path w="12010" h="13210" extrusionOk="0">
                  <a:moveTo>
                    <a:pt x="1" y="1"/>
                  </a:moveTo>
                  <a:lnTo>
                    <a:pt x="1" y="13210"/>
                  </a:lnTo>
                  <a:lnTo>
                    <a:pt x="11075" y="13210"/>
                  </a:lnTo>
                  <a:cubicBezTo>
                    <a:pt x="11609" y="13210"/>
                    <a:pt x="12009" y="12810"/>
                    <a:pt x="12009" y="12243"/>
                  </a:cubicBezTo>
                  <a:lnTo>
                    <a:pt x="12009" y="968"/>
                  </a:lnTo>
                  <a:cubicBezTo>
                    <a:pt x="12009" y="401"/>
                    <a:pt x="11609" y="1"/>
                    <a:pt x="1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64"/>
            <p:cNvSpPr/>
            <p:nvPr/>
          </p:nvSpPr>
          <p:spPr>
            <a:xfrm>
              <a:off x="6233800" y="2320425"/>
              <a:ext cx="107600" cy="276900"/>
            </a:xfrm>
            <a:custGeom>
              <a:avLst/>
              <a:gdLst/>
              <a:ahLst/>
              <a:cxnLst/>
              <a:rect l="l" t="t" r="r" b="b"/>
              <a:pathLst>
                <a:path w="4304" h="11076" extrusionOk="0">
                  <a:moveTo>
                    <a:pt x="1" y="1"/>
                  </a:moveTo>
                  <a:lnTo>
                    <a:pt x="1" y="11076"/>
                  </a:lnTo>
                  <a:lnTo>
                    <a:pt x="4304" y="11076"/>
                  </a:lnTo>
                  <a:lnTo>
                    <a:pt x="430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64"/>
            <p:cNvSpPr/>
            <p:nvPr/>
          </p:nvSpPr>
          <p:spPr>
            <a:xfrm>
              <a:off x="6397250" y="2319600"/>
              <a:ext cx="142625" cy="277725"/>
            </a:xfrm>
            <a:custGeom>
              <a:avLst/>
              <a:gdLst/>
              <a:ahLst/>
              <a:cxnLst/>
              <a:rect l="l" t="t" r="r" b="b"/>
              <a:pathLst>
                <a:path w="5705" h="11109" extrusionOk="0">
                  <a:moveTo>
                    <a:pt x="1" y="1"/>
                  </a:moveTo>
                  <a:lnTo>
                    <a:pt x="1" y="11109"/>
                  </a:lnTo>
                  <a:lnTo>
                    <a:pt x="4737" y="11109"/>
                  </a:lnTo>
                  <a:cubicBezTo>
                    <a:pt x="5271" y="11109"/>
                    <a:pt x="5705" y="10675"/>
                    <a:pt x="5705" y="10141"/>
                  </a:cubicBezTo>
                  <a:lnTo>
                    <a:pt x="5705" y="968"/>
                  </a:lnTo>
                  <a:cubicBezTo>
                    <a:pt x="5705" y="434"/>
                    <a:pt x="5271" y="1"/>
                    <a:pt x="47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64"/>
            <p:cNvSpPr/>
            <p:nvPr/>
          </p:nvSpPr>
          <p:spPr>
            <a:xfrm>
              <a:off x="3518525" y="2293750"/>
              <a:ext cx="300250" cy="330250"/>
            </a:xfrm>
            <a:custGeom>
              <a:avLst/>
              <a:gdLst/>
              <a:ahLst/>
              <a:cxnLst/>
              <a:rect l="l" t="t" r="r" b="b"/>
              <a:pathLst>
                <a:path w="12010" h="13210" extrusionOk="0">
                  <a:moveTo>
                    <a:pt x="968" y="1"/>
                  </a:moveTo>
                  <a:cubicBezTo>
                    <a:pt x="434" y="1"/>
                    <a:pt x="1" y="401"/>
                    <a:pt x="1" y="968"/>
                  </a:cubicBezTo>
                  <a:lnTo>
                    <a:pt x="1" y="12243"/>
                  </a:lnTo>
                  <a:cubicBezTo>
                    <a:pt x="1" y="12810"/>
                    <a:pt x="434" y="13210"/>
                    <a:pt x="968" y="13210"/>
                  </a:cubicBezTo>
                  <a:lnTo>
                    <a:pt x="12009" y="13210"/>
                  </a:lnTo>
                  <a:lnTo>
                    <a:pt x="120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64"/>
            <p:cNvSpPr/>
            <p:nvPr/>
          </p:nvSpPr>
          <p:spPr>
            <a:xfrm>
              <a:off x="3628600" y="2320425"/>
              <a:ext cx="106775" cy="277725"/>
            </a:xfrm>
            <a:custGeom>
              <a:avLst/>
              <a:gdLst/>
              <a:ahLst/>
              <a:cxnLst/>
              <a:rect l="l" t="t" r="r" b="b"/>
              <a:pathLst>
                <a:path w="4271" h="11109" extrusionOk="0">
                  <a:moveTo>
                    <a:pt x="1" y="1"/>
                  </a:moveTo>
                  <a:lnTo>
                    <a:pt x="1" y="11109"/>
                  </a:lnTo>
                  <a:lnTo>
                    <a:pt x="4271" y="11109"/>
                  </a:lnTo>
                  <a:lnTo>
                    <a:pt x="42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64"/>
            <p:cNvSpPr/>
            <p:nvPr/>
          </p:nvSpPr>
          <p:spPr>
            <a:xfrm>
              <a:off x="3429300" y="2319600"/>
              <a:ext cx="142625" cy="277725"/>
            </a:xfrm>
            <a:custGeom>
              <a:avLst/>
              <a:gdLst/>
              <a:ahLst/>
              <a:cxnLst/>
              <a:rect l="l" t="t" r="r" b="b"/>
              <a:pathLst>
                <a:path w="5705" h="11109" extrusionOk="0">
                  <a:moveTo>
                    <a:pt x="968" y="1"/>
                  </a:moveTo>
                  <a:cubicBezTo>
                    <a:pt x="401" y="1"/>
                    <a:pt x="0" y="434"/>
                    <a:pt x="0" y="968"/>
                  </a:cubicBezTo>
                  <a:lnTo>
                    <a:pt x="0" y="10141"/>
                  </a:lnTo>
                  <a:cubicBezTo>
                    <a:pt x="0" y="10675"/>
                    <a:pt x="401" y="11109"/>
                    <a:pt x="968" y="11109"/>
                  </a:cubicBezTo>
                  <a:lnTo>
                    <a:pt x="5705" y="11109"/>
                  </a:lnTo>
                  <a:lnTo>
                    <a:pt x="5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64"/>
            <p:cNvSpPr/>
            <p:nvPr/>
          </p:nvSpPr>
          <p:spPr>
            <a:xfrm>
              <a:off x="4113950" y="3537150"/>
              <a:ext cx="886500" cy="710625"/>
            </a:xfrm>
            <a:custGeom>
              <a:avLst/>
              <a:gdLst/>
              <a:ahLst/>
              <a:cxnLst/>
              <a:rect l="l" t="t" r="r" b="b"/>
              <a:pathLst>
                <a:path w="35460" h="28425" extrusionOk="0">
                  <a:moveTo>
                    <a:pt x="1" y="0"/>
                  </a:moveTo>
                  <a:lnTo>
                    <a:pt x="1" y="7472"/>
                  </a:lnTo>
                  <a:cubicBezTo>
                    <a:pt x="1" y="7472"/>
                    <a:pt x="12643" y="23450"/>
                    <a:pt x="13711" y="24518"/>
                  </a:cubicBezTo>
                  <a:cubicBezTo>
                    <a:pt x="16971" y="27799"/>
                    <a:pt x="24522" y="28425"/>
                    <a:pt x="29806" y="28425"/>
                  </a:cubicBezTo>
                  <a:cubicBezTo>
                    <a:pt x="33063" y="28425"/>
                    <a:pt x="35459" y="28187"/>
                    <a:pt x="35459" y="28187"/>
                  </a:cubicBezTo>
                  <a:lnTo>
                    <a:pt x="351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64"/>
            <p:cNvSpPr/>
            <p:nvPr/>
          </p:nvSpPr>
          <p:spPr>
            <a:xfrm>
              <a:off x="4982075" y="3537150"/>
              <a:ext cx="886500" cy="710625"/>
            </a:xfrm>
            <a:custGeom>
              <a:avLst/>
              <a:gdLst/>
              <a:ahLst/>
              <a:cxnLst/>
              <a:rect l="l" t="t" r="r" b="b"/>
              <a:pathLst>
                <a:path w="35460" h="28425" extrusionOk="0">
                  <a:moveTo>
                    <a:pt x="334" y="0"/>
                  </a:moveTo>
                  <a:lnTo>
                    <a:pt x="1" y="28187"/>
                  </a:lnTo>
                  <a:cubicBezTo>
                    <a:pt x="1" y="28187"/>
                    <a:pt x="2397" y="28425"/>
                    <a:pt x="5654" y="28425"/>
                  </a:cubicBezTo>
                  <a:cubicBezTo>
                    <a:pt x="10938" y="28425"/>
                    <a:pt x="18489" y="27799"/>
                    <a:pt x="21749" y="24518"/>
                  </a:cubicBezTo>
                  <a:cubicBezTo>
                    <a:pt x="22817" y="23450"/>
                    <a:pt x="35459" y="7472"/>
                    <a:pt x="35459" y="7472"/>
                  </a:cubicBezTo>
                  <a:lnTo>
                    <a:pt x="354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64"/>
            <p:cNvSpPr/>
            <p:nvPr/>
          </p:nvSpPr>
          <p:spPr>
            <a:xfrm>
              <a:off x="3787050" y="1438975"/>
              <a:ext cx="2408425" cy="2512650"/>
            </a:xfrm>
            <a:custGeom>
              <a:avLst/>
              <a:gdLst/>
              <a:ahLst/>
              <a:cxnLst/>
              <a:rect l="l" t="t" r="r" b="b"/>
              <a:pathLst>
                <a:path w="96337" h="100506" extrusionOk="0">
                  <a:moveTo>
                    <a:pt x="48202" y="0"/>
                  </a:moveTo>
                  <a:cubicBezTo>
                    <a:pt x="20349" y="0"/>
                    <a:pt x="1" y="6105"/>
                    <a:pt x="1" y="42798"/>
                  </a:cubicBezTo>
                  <a:cubicBezTo>
                    <a:pt x="1" y="79424"/>
                    <a:pt x="13043" y="91499"/>
                    <a:pt x="13043" y="91499"/>
                  </a:cubicBezTo>
                  <a:lnTo>
                    <a:pt x="48135" y="100506"/>
                  </a:lnTo>
                  <a:lnTo>
                    <a:pt x="83260" y="91499"/>
                  </a:lnTo>
                  <a:cubicBezTo>
                    <a:pt x="83260" y="91499"/>
                    <a:pt x="96303" y="79491"/>
                    <a:pt x="96303" y="42798"/>
                  </a:cubicBezTo>
                  <a:cubicBezTo>
                    <a:pt x="96336" y="6105"/>
                    <a:pt x="76055" y="0"/>
                    <a:pt x="48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64"/>
            <p:cNvSpPr/>
            <p:nvPr/>
          </p:nvSpPr>
          <p:spPr>
            <a:xfrm>
              <a:off x="3880450" y="1563225"/>
              <a:ext cx="2222450" cy="2320025"/>
            </a:xfrm>
            <a:custGeom>
              <a:avLst/>
              <a:gdLst/>
              <a:ahLst/>
              <a:cxnLst/>
              <a:rect l="l" t="t" r="r" b="b"/>
              <a:pathLst>
                <a:path w="88898" h="92801" extrusionOk="0">
                  <a:moveTo>
                    <a:pt x="44432" y="1"/>
                  </a:moveTo>
                  <a:cubicBezTo>
                    <a:pt x="16312" y="1"/>
                    <a:pt x="1" y="6372"/>
                    <a:pt x="1" y="39029"/>
                  </a:cubicBezTo>
                  <a:cubicBezTo>
                    <a:pt x="1" y="68917"/>
                    <a:pt x="9007" y="81592"/>
                    <a:pt x="11309" y="84361"/>
                  </a:cubicBezTo>
                  <a:lnTo>
                    <a:pt x="44432" y="92800"/>
                  </a:lnTo>
                  <a:lnTo>
                    <a:pt x="77556" y="84361"/>
                  </a:lnTo>
                  <a:cubicBezTo>
                    <a:pt x="79925" y="81559"/>
                    <a:pt x="88898" y="68850"/>
                    <a:pt x="88898" y="39029"/>
                  </a:cubicBezTo>
                  <a:cubicBezTo>
                    <a:pt x="88898" y="6372"/>
                    <a:pt x="72586" y="1"/>
                    <a:pt x="44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64"/>
            <p:cNvSpPr/>
            <p:nvPr/>
          </p:nvSpPr>
          <p:spPr>
            <a:xfrm>
              <a:off x="4623475" y="1622425"/>
              <a:ext cx="1478600" cy="2263325"/>
            </a:xfrm>
            <a:custGeom>
              <a:avLst/>
              <a:gdLst/>
              <a:ahLst/>
              <a:cxnLst/>
              <a:rect l="l" t="t" r="r" b="b"/>
              <a:pathLst>
                <a:path w="59144" h="90533" extrusionOk="0">
                  <a:moveTo>
                    <a:pt x="37094" y="1"/>
                  </a:moveTo>
                  <a:cubicBezTo>
                    <a:pt x="31657" y="3937"/>
                    <a:pt x="27087" y="8974"/>
                    <a:pt x="23118" y="14378"/>
                  </a:cubicBezTo>
                  <a:cubicBezTo>
                    <a:pt x="12176" y="29455"/>
                    <a:pt x="5438" y="47468"/>
                    <a:pt x="2136" y="65681"/>
                  </a:cubicBezTo>
                  <a:cubicBezTo>
                    <a:pt x="1002" y="71986"/>
                    <a:pt x="335" y="78324"/>
                    <a:pt x="1" y="84695"/>
                  </a:cubicBezTo>
                  <a:cubicBezTo>
                    <a:pt x="335" y="85496"/>
                    <a:pt x="701" y="86229"/>
                    <a:pt x="1102" y="87030"/>
                  </a:cubicBezTo>
                  <a:lnTo>
                    <a:pt x="14678" y="90532"/>
                  </a:lnTo>
                  <a:lnTo>
                    <a:pt x="47802" y="82060"/>
                  </a:lnTo>
                  <a:cubicBezTo>
                    <a:pt x="50137" y="79258"/>
                    <a:pt x="59143" y="66549"/>
                    <a:pt x="59143" y="36727"/>
                  </a:cubicBezTo>
                  <a:cubicBezTo>
                    <a:pt x="59143" y="14011"/>
                    <a:pt x="51304" y="4004"/>
                    <a:pt x="370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64"/>
            <p:cNvSpPr/>
            <p:nvPr/>
          </p:nvSpPr>
          <p:spPr>
            <a:xfrm>
              <a:off x="3968025" y="1564050"/>
              <a:ext cx="1151675" cy="1813000"/>
            </a:xfrm>
            <a:custGeom>
              <a:avLst/>
              <a:gdLst/>
              <a:ahLst/>
              <a:cxnLst/>
              <a:rect l="l" t="t" r="r" b="b"/>
              <a:pathLst>
                <a:path w="46067" h="72520" extrusionOk="0">
                  <a:moveTo>
                    <a:pt x="40896" y="1"/>
                  </a:moveTo>
                  <a:cubicBezTo>
                    <a:pt x="31489" y="1"/>
                    <a:pt x="23384" y="701"/>
                    <a:pt x="16812" y="2870"/>
                  </a:cubicBezTo>
                  <a:cubicBezTo>
                    <a:pt x="15645" y="3870"/>
                    <a:pt x="14544" y="4971"/>
                    <a:pt x="13510" y="6039"/>
                  </a:cubicBezTo>
                  <a:cubicBezTo>
                    <a:pt x="7305" y="12677"/>
                    <a:pt x="2969" y="21216"/>
                    <a:pt x="1635" y="30289"/>
                  </a:cubicBezTo>
                  <a:cubicBezTo>
                    <a:pt x="0" y="41130"/>
                    <a:pt x="1868" y="61245"/>
                    <a:pt x="5171" y="71485"/>
                  </a:cubicBezTo>
                  <a:cubicBezTo>
                    <a:pt x="5304" y="71852"/>
                    <a:pt x="5437" y="72186"/>
                    <a:pt x="5537" y="72520"/>
                  </a:cubicBezTo>
                  <a:lnTo>
                    <a:pt x="14811" y="72520"/>
                  </a:lnTo>
                  <a:cubicBezTo>
                    <a:pt x="13210" y="59744"/>
                    <a:pt x="17646" y="45900"/>
                    <a:pt x="21983" y="33959"/>
                  </a:cubicBezTo>
                  <a:cubicBezTo>
                    <a:pt x="24851" y="25953"/>
                    <a:pt x="30689" y="19148"/>
                    <a:pt x="35893" y="12376"/>
                  </a:cubicBezTo>
                  <a:cubicBezTo>
                    <a:pt x="39162" y="8173"/>
                    <a:pt x="42731" y="4204"/>
                    <a:pt x="46067" y="101"/>
                  </a:cubicBezTo>
                  <a:cubicBezTo>
                    <a:pt x="44399" y="34"/>
                    <a:pt x="42664" y="1"/>
                    <a:pt x="408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64"/>
            <p:cNvSpPr/>
            <p:nvPr/>
          </p:nvSpPr>
          <p:spPr>
            <a:xfrm>
              <a:off x="4420000" y="2413000"/>
              <a:ext cx="1140850" cy="1167525"/>
            </a:xfrm>
            <a:custGeom>
              <a:avLst/>
              <a:gdLst/>
              <a:ahLst/>
              <a:cxnLst/>
              <a:rect l="l" t="t" r="r" b="b"/>
              <a:pathLst>
                <a:path w="45634" h="46701" extrusionOk="0">
                  <a:moveTo>
                    <a:pt x="22817" y="1"/>
                  </a:moveTo>
                  <a:cubicBezTo>
                    <a:pt x="18814" y="1"/>
                    <a:pt x="18147" y="3203"/>
                    <a:pt x="15679" y="6906"/>
                  </a:cubicBezTo>
                  <a:cubicBezTo>
                    <a:pt x="13244" y="10675"/>
                    <a:pt x="1" y="28187"/>
                    <a:pt x="1" y="40029"/>
                  </a:cubicBezTo>
                  <a:cubicBezTo>
                    <a:pt x="1" y="42464"/>
                    <a:pt x="301" y="44733"/>
                    <a:pt x="935" y="46701"/>
                  </a:cubicBezTo>
                  <a:lnTo>
                    <a:pt x="44733" y="46701"/>
                  </a:lnTo>
                  <a:cubicBezTo>
                    <a:pt x="45333" y="44699"/>
                    <a:pt x="45633" y="42464"/>
                    <a:pt x="45633" y="40029"/>
                  </a:cubicBezTo>
                  <a:cubicBezTo>
                    <a:pt x="45633" y="28187"/>
                    <a:pt x="32424" y="10608"/>
                    <a:pt x="29956" y="6906"/>
                  </a:cubicBezTo>
                  <a:cubicBezTo>
                    <a:pt x="27487" y="3170"/>
                    <a:pt x="26753" y="1"/>
                    <a:pt x="228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64"/>
            <p:cNvSpPr/>
            <p:nvPr/>
          </p:nvSpPr>
          <p:spPr>
            <a:xfrm>
              <a:off x="4679350" y="1533200"/>
              <a:ext cx="625475" cy="280225"/>
            </a:xfrm>
            <a:custGeom>
              <a:avLst/>
              <a:gdLst/>
              <a:ahLst/>
              <a:cxnLst/>
              <a:rect l="l" t="t" r="r" b="b"/>
              <a:pathLst>
                <a:path w="25019" h="11209" extrusionOk="0">
                  <a:moveTo>
                    <a:pt x="1" y="1"/>
                  </a:moveTo>
                  <a:lnTo>
                    <a:pt x="4537" y="9608"/>
                  </a:lnTo>
                  <a:cubicBezTo>
                    <a:pt x="5004" y="10575"/>
                    <a:pt x="5938" y="11209"/>
                    <a:pt x="7039" y="11209"/>
                  </a:cubicBezTo>
                  <a:lnTo>
                    <a:pt x="17947" y="11209"/>
                  </a:lnTo>
                  <a:cubicBezTo>
                    <a:pt x="19048" y="11209"/>
                    <a:pt x="20015" y="10575"/>
                    <a:pt x="20449" y="9608"/>
                  </a:cubicBezTo>
                  <a:lnTo>
                    <a:pt x="250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64"/>
            <p:cNvSpPr/>
            <p:nvPr/>
          </p:nvSpPr>
          <p:spPr>
            <a:xfrm>
              <a:off x="4775250" y="1576575"/>
              <a:ext cx="432000" cy="30050"/>
            </a:xfrm>
            <a:custGeom>
              <a:avLst/>
              <a:gdLst/>
              <a:ahLst/>
              <a:cxnLst/>
              <a:rect l="l" t="t" r="r" b="b"/>
              <a:pathLst>
                <a:path w="17280" h="1202" extrusionOk="0">
                  <a:moveTo>
                    <a:pt x="1" y="0"/>
                  </a:moveTo>
                  <a:lnTo>
                    <a:pt x="568" y="1201"/>
                  </a:lnTo>
                  <a:lnTo>
                    <a:pt x="16713" y="1201"/>
                  </a:lnTo>
                  <a:lnTo>
                    <a:pt x="172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64"/>
            <p:cNvSpPr/>
            <p:nvPr/>
          </p:nvSpPr>
          <p:spPr>
            <a:xfrm>
              <a:off x="4801950" y="1642450"/>
              <a:ext cx="378625" cy="35050"/>
            </a:xfrm>
            <a:custGeom>
              <a:avLst/>
              <a:gdLst/>
              <a:ahLst/>
              <a:cxnLst/>
              <a:rect l="l" t="t" r="r" b="b"/>
              <a:pathLst>
                <a:path w="15145" h="1402" extrusionOk="0">
                  <a:moveTo>
                    <a:pt x="0" y="1"/>
                  </a:moveTo>
                  <a:lnTo>
                    <a:pt x="868" y="1402"/>
                  </a:lnTo>
                  <a:lnTo>
                    <a:pt x="14311" y="1402"/>
                  </a:lnTo>
                  <a:lnTo>
                    <a:pt x="151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64"/>
            <p:cNvSpPr/>
            <p:nvPr/>
          </p:nvSpPr>
          <p:spPr>
            <a:xfrm>
              <a:off x="4847825" y="1718350"/>
              <a:ext cx="286875" cy="40875"/>
            </a:xfrm>
            <a:custGeom>
              <a:avLst/>
              <a:gdLst/>
              <a:ahLst/>
              <a:cxnLst/>
              <a:rect l="l" t="t" r="r" b="b"/>
              <a:pathLst>
                <a:path w="11475" h="1635" extrusionOk="0">
                  <a:moveTo>
                    <a:pt x="0" y="0"/>
                  </a:moveTo>
                  <a:lnTo>
                    <a:pt x="267" y="534"/>
                  </a:lnTo>
                  <a:cubicBezTo>
                    <a:pt x="600" y="1201"/>
                    <a:pt x="1268" y="1635"/>
                    <a:pt x="1968" y="1635"/>
                  </a:cubicBezTo>
                  <a:lnTo>
                    <a:pt x="9507" y="1635"/>
                  </a:lnTo>
                  <a:cubicBezTo>
                    <a:pt x="10274" y="1635"/>
                    <a:pt x="10941" y="1201"/>
                    <a:pt x="11208" y="534"/>
                  </a:cubicBezTo>
                  <a:lnTo>
                    <a:pt x="114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64"/>
            <p:cNvSpPr/>
            <p:nvPr/>
          </p:nvSpPr>
          <p:spPr>
            <a:xfrm>
              <a:off x="3921325" y="3214400"/>
              <a:ext cx="1070775" cy="671350"/>
            </a:xfrm>
            <a:custGeom>
              <a:avLst/>
              <a:gdLst/>
              <a:ahLst/>
              <a:cxnLst/>
              <a:rect l="l" t="t" r="r" b="b"/>
              <a:pathLst>
                <a:path w="42831" h="26854" extrusionOk="0">
                  <a:moveTo>
                    <a:pt x="0" y="1"/>
                  </a:moveTo>
                  <a:cubicBezTo>
                    <a:pt x="0" y="6839"/>
                    <a:pt x="8873" y="19582"/>
                    <a:pt x="8873" y="19582"/>
                  </a:cubicBezTo>
                  <a:lnTo>
                    <a:pt x="42831" y="26853"/>
                  </a:lnTo>
                  <a:lnTo>
                    <a:pt x="42831" y="7706"/>
                  </a:lnTo>
                  <a:cubicBezTo>
                    <a:pt x="23017" y="7706"/>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64"/>
            <p:cNvSpPr/>
            <p:nvPr/>
          </p:nvSpPr>
          <p:spPr>
            <a:xfrm>
              <a:off x="4990425" y="3214400"/>
              <a:ext cx="1070775" cy="671350"/>
            </a:xfrm>
            <a:custGeom>
              <a:avLst/>
              <a:gdLst/>
              <a:ahLst/>
              <a:cxnLst/>
              <a:rect l="l" t="t" r="r" b="b"/>
              <a:pathLst>
                <a:path w="42831" h="26854" extrusionOk="0">
                  <a:moveTo>
                    <a:pt x="42831" y="1"/>
                  </a:moveTo>
                  <a:lnTo>
                    <a:pt x="42831" y="1"/>
                  </a:lnTo>
                  <a:cubicBezTo>
                    <a:pt x="42830" y="1"/>
                    <a:pt x="19814" y="7706"/>
                    <a:pt x="0" y="7706"/>
                  </a:cubicBezTo>
                  <a:lnTo>
                    <a:pt x="0" y="26853"/>
                  </a:lnTo>
                  <a:lnTo>
                    <a:pt x="33958" y="19582"/>
                  </a:lnTo>
                  <a:cubicBezTo>
                    <a:pt x="33958" y="19582"/>
                    <a:pt x="42831" y="6839"/>
                    <a:pt x="42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64"/>
            <p:cNvSpPr/>
            <p:nvPr/>
          </p:nvSpPr>
          <p:spPr>
            <a:xfrm>
              <a:off x="4517575" y="3145200"/>
              <a:ext cx="948200" cy="1245075"/>
            </a:xfrm>
            <a:custGeom>
              <a:avLst/>
              <a:gdLst/>
              <a:ahLst/>
              <a:cxnLst/>
              <a:rect l="l" t="t" r="r" b="b"/>
              <a:pathLst>
                <a:path w="37928" h="49803" extrusionOk="0">
                  <a:moveTo>
                    <a:pt x="18947" y="0"/>
                  </a:moveTo>
                  <a:cubicBezTo>
                    <a:pt x="8473" y="0"/>
                    <a:pt x="1" y="11142"/>
                    <a:pt x="1" y="24918"/>
                  </a:cubicBezTo>
                  <a:cubicBezTo>
                    <a:pt x="1" y="38661"/>
                    <a:pt x="8473" y="49803"/>
                    <a:pt x="18947" y="49803"/>
                  </a:cubicBezTo>
                  <a:cubicBezTo>
                    <a:pt x="29455" y="49803"/>
                    <a:pt x="37928" y="38661"/>
                    <a:pt x="37928" y="24918"/>
                  </a:cubicBezTo>
                  <a:cubicBezTo>
                    <a:pt x="37928" y="11142"/>
                    <a:pt x="29455" y="0"/>
                    <a:pt x="189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64"/>
            <p:cNvSpPr/>
            <p:nvPr/>
          </p:nvSpPr>
          <p:spPr>
            <a:xfrm>
              <a:off x="4605150" y="3223575"/>
              <a:ext cx="773075" cy="1088300"/>
            </a:xfrm>
            <a:custGeom>
              <a:avLst/>
              <a:gdLst/>
              <a:ahLst/>
              <a:cxnLst/>
              <a:rect l="l" t="t" r="r" b="b"/>
              <a:pathLst>
                <a:path w="30923" h="43532" extrusionOk="0">
                  <a:moveTo>
                    <a:pt x="15478" y="1"/>
                  </a:moveTo>
                  <a:cubicBezTo>
                    <a:pt x="6972" y="1"/>
                    <a:pt x="0" y="9774"/>
                    <a:pt x="0" y="21783"/>
                  </a:cubicBezTo>
                  <a:cubicBezTo>
                    <a:pt x="0" y="33792"/>
                    <a:pt x="6905" y="43532"/>
                    <a:pt x="15478" y="43532"/>
                  </a:cubicBezTo>
                  <a:cubicBezTo>
                    <a:pt x="23984" y="43532"/>
                    <a:pt x="30922" y="33792"/>
                    <a:pt x="30922" y="21783"/>
                  </a:cubicBezTo>
                  <a:cubicBezTo>
                    <a:pt x="30922" y="9774"/>
                    <a:pt x="24017" y="1"/>
                    <a:pt x="15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64"/>
            <p:cNvSpPr/>
            <p:nvPr/>
          </p:nvSpPr>
          <p:spPr>
            <a:xfrm>
              <a:off x="4704375" y="3352000"/>
              <a:ext cx="592125" cy="34225"/>
            </a:xfrm>
            <a:custGeom>
              <a:avLst/>
              <a:gdLst/>
              <a:ahLst/>
              <a:cxnLst/>
              <a:rect l="l" t="t" r="r" b="b"/>
              <a:pathLst>
                <a:path w="23685" h="1369" extrusionOk="0">
                  <a:moveTo>
                    <a:pt x="1" y="1"/>
                  </a:moveTo>
                  <a:lnTo>
                    <a:pt x="1" y="1368"/>
                  </a:lnTo>
                  <a:lnTo>
                    <a:pt x="23684" y="1368"/>
                  </a:lnTo>
                  <a:lnTo>
                    <a:pt x="236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64"/>
            <p:cNvSpPr/>
            <p:nvPr/>
          </p:nvSpPr>
          <p:spPr>
            <a:xfrm>
              <a:off x="4576775" y="3538800"/>
              <a:ext cx="829800" cy="34225"/>
            </a:xfrm>
            <a:custGeom>
              <a:avLst/>
              <a:gdLst/>
              <a:ahLst/>
              <a:cxnLst/>
              <a:rect l="l" t="t" r="r" b="b"/>
              <a:pathLst>
                <a:path w="33192" h="1369" extrusionOk="0">
                  <a:moveTo>
                    <a:pt x="1" y="1"/>
                  </a:moveTo>
                  <a:lnTo>
                    <a:pt x="1" y="1368"/>
                  </a:lnTo>
                  <a:lnTo>
                    <a:pt x="33191" y="1368"/>
                  </a:lnTo>
                  <a:lnTo>
                    <a:pt x="331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64"/>
            <p:cNvSpPr/>
            <p:nvPr/>
          </p:nvSpPr>
          <p:spPr>
            <a:xfrm>
              <a:off x="4621825" y="3444575"/>
              <a:ext cx="756400" cy="34225"/>
            </a:xfrm>
            <a:custGeom>
              <a:avLst/>
              <a:gdLst/>
              <a:ahLst/>
              <a:cxnLst/>
              <a:rect l="l" t="t" r="r" b="b"/>
              <a:pathLst>
                <a:path w="30256" h="1369" extrusionOk="0">
                  <a:moveTo>
                    <a:pt x="0" y="0"/>
                  </a:moveTo>
                  <a:lnTo>
                    <a:pt x="0" y="1368"/>
                  </a:lnTo>
                  <a:lnTo>
                    <a:pt x="30255" y="1368"/>
                  </a:lnTo>
                  <a:lnTo>
                    <a:pt x="302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64"/>
            <p:cNvSpPr/>
            <p:nvPr/>
          </p:nvSpPr>
          <p:spPr>
            <a:xfrm>
              <a:off x="4704375" y="4150925"/>
              <a:ext cx="592125" cy="35050"/>
            </a:xfrm>
            <a:custGeom>
              <a:avLst/>
              <a:gdLst/>
              <a:ahLst/>
              <a:cxnLst/>
              <a:rect l="l" t="t" r="r" b="b"/>
              <a:pathLst>
                <a:path w="23685" h="1402" extrusionOk="0">
                  <a:moveTo>
                    <a:pt x="1" y="0"/>
                  </a:moveTo>
                  <a:lnTo>
                    <a:pt x="1" y="1401"/>
                  </a:lnTo>
                  <a:lnTo>
                    <a:pt x="23684" y="1401"/>
                  </a:lnTo>
                  <a:lnTo>
                    <a:pt x="236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64"/>
            <p:cNvSpPr/>
            <p:nvPr/>
          </p:nvSpPr>
          <p:spPr>
            <a:xfrm>
              <a:off x="4576775" y="3963275"/>
              <a:ext cx="829800" cy="35050"/>
            </a:xfrm>
            <a:custGeom>
              <a:avLst/>
              <a:gdLst/>
              <a:ahLst/>
              <a:cxnLst/>
              <a:rect l="l" t="t" r="r" b="b"/>
              <a:pathLst>
                <a:path w="33192" h="1402" extrusionOk="0">
                  <a:moveTo>
                    <a:pt x="1" y="1"/>
                  </a:moveTo>
                  <a:lnTo>
                    <a:pt x="1" y="1402"/>
                  </a:lnTo>
                  <a:lnTo>
                    <a:pt x="33191" y="1402"/>
                  </a:lnTo>
                  <a:lnTo>
                    <a:pt x="331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64"/>
            <p:cNvSpPr/>
            <p:nvPr/>
          </p:nvSpPr>
          <p:spPr>
            <a:xfrm>
              <a:off x="4621825" y="4057525"/>
              <a:ext cx="756400" cy="34200"/>
            </a:xfrm>
            <a:custGeom>
              <a:avLst/>
              <a:gdLst/>
              <a:ahLst/>
              <a:cxnLst/>
              <a:rect l="l" t="t" r="r" b="b"/>
              <a:pathLst>
                <a:path w="30256" h="1368" extrusionOk="0">
                  <a:moveTo>
                    <a:pt x="0" y="0"/>
                  </a:moveTo>
                  <a:lnTo>
                    <a:pt x="0" y="1368"/>
                  </a:lnTo>
                  <a:lnTo>
                    <a:pt x="30255" y="1368"/>
                  </a:lnTo>
                  <a:lnTo>
                    <a:pt x="302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64"/>
            <p:cNvSpPr/>
            <p:nvPr/>
          </p:nvSpPr>
          <p:spPr>
            <a:xfrm>
              <a:off x="4576775" y="3757300"/>
              <a:ext cx="829800" cy="20875"/>
            </a:xfrm>
            <a:custGeom>
              <a:avLst/>
              <a:gdLst/>
              <a:ahLst/>
              <a:cxnLst/>
              <a:rect l="l" t="t" r="r" b="b"/>
              <a:pathLst>
                <a:path w="33192" h="835" extrusionOk="0">
                  <a:moveTo>
                    <a:pt x="1" y="0"/>
                  </a:moveTo>
                  <a:lnTo>
                    <a:pt x="1" y="834"/>
                  </a:lnTo>
                  <a:lnTo>
                    <a:pt x="33191" y="834"/>
                  </a:lnTo>
                  <a:lnTo>
                    <a:pt x="331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64"/>
            <p:cNvSpPr/>
            <p:nvPr/>
          </p:nvSpPr>
          <p:spPr>
            <a:xfrm>
              <a:off x="4675200" y="3826525"/>
              <a:ext cx="58400" cy="57550"/>
            </a:xfrm>
            <a:custGeom>
              <a:avLst/>
              <a:gdLst/>
              <a:ahLst/>
              <a:cxnLst/>
              <a:rect l="l" t="t" r="r" b="b"/>
              <a:pathLst>
                <a:path w="2336" h="2302" extrusionOk="0">
                  <a:moveTo>
                    <a:pt x="1168" y="0"/>
                  </a:moveTo>
                  <a:cubicBezTo>
                    <a:pt x="500" y="0"/>
                    <a:pt x="0" y="500"/>
                    <a:pt x="0" y="1168"/>
                  </a:cubicBezTo>
                  <a:cubicBezTo>
                    <a:pt x="0" y="1801"/>
                    <a:pt x="500" y="2302"/>
                    <a:pt x="1168" y="2302"/>
                  </a:cubicBezTo>
                  <a:cubicBezTo>
                    <a:pt x="1801" y="2302"/>
                    <a:pt x="2335" y="1801"/>
                    <a:pt x="2335" y="1168"/>
                  </a:cubicBezTo>
                  <a:cubicBezTo>
                    <a:pt x="2335" y="500"/>
                    <a:pt x="1801" y="0"/>
                    <a:pt x="1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64"/>
            <p:cNvSpPr/>
            <p:nvPr/>
          </p:nvSpPr>
          <p:spPr>
            <a:xfrm>
              <a:off x="5265625" y="3826525"/>
              <a:ext cx="58400" cy="58400"/>
            </a:xfrm>
            <a:custGeom>
              <a:avLst/>
              <a:gdLst/>
              <a:ahLst/>
              <a:cxnLst/>
              <a:rect l="l" t="t" r="r" b="b"/>
              <a:pathLst>
                <a:path w="2336" h="2336" extrusionOk="0">
                  <a:moveTo>
                    <a:pt x="1168" y="0"/>
                  </a:moveTo>
                  <a:cubicBezTo>
                    <a:pt x="500" y="0"/>
                    <a:pt x="0" y="534"/>
                    <a:pt x="0" y="1168"/>
                  </a:cubicBezTo>
                  <a:cubicBezTo>
                    <a:pt x="0" y="1835"/>
                    <a:pt x="567" y="2335"/>
                    <a:pt x="1168" y="2335"/>
                  </a:cubicBezTo>
                  <a:cubicBezTo>
                    <a:pt x="1835" y="2335"/>
                    <a:pt x="2335" y="1768"/>
                    <a:pt x="2335" y="1168"/>
                  </a:cubicBezTo>
                  <a:cubicBezTo>
                    <a:pt x="2335" y="500"/>
                    <a:pt x="1835" y="0"/>
                    <a:pt x="1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64"/>
            <p:cNvSpPr/>
            <p:nvPr/>
          </p:nvSpPr>
          <p:spPr>
            <a:xfrm>
              <a:off x="4675200" y="3652225"/>
              <a:ext cx="58400" cy="58400"/>
            </a:xfrm>
            <a:custGeom>
              <a:avLst/>
              <a:gdLst/>
              <a:ahLst/>
              <a:cxnLst/>
              <a:rect l="l" t="t" r="r" b="b"/>
              <a:pathLst>
                <a:path w="2336" h="2336" extrusionOk="0">
                  <a:moveTo>
                    <a:pt x="1168" y="0"/>
                  </a:moveTo>
                  <a:cubicBezTo>
                    <a:pt x="500" y="0"/>
                    <a:pt x="0" y="501"/>
                    <a:pt x="0" y="1168"/>
                  </a:cubicBezTo>
                  <a:cubicBezTo>
                    <a:pt x="0" y="1802"/>
                    <a:pt x="500" y="2335"/>
                    <a:pt x="1168" y="2335"/>
                  </a:cubicBezTo>
                  <a:cubicBezTo>
                    <a:pt x="1801" y="2335"/>
                    <a:pt x="2335" y="1802"/>
                    <a:pt x="2335" y="1168"/>
                  </a:cubicBezTo>
                  <a:cubicBezTo>
                    <a:pt x="2335" y="501"/>
                    <a:pt x="1801" y="0"/>
                    <a:pt x="1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64"/>
            <p:cNvSpPr/>
            <p:nvPr/>
          </p:nvSpPr>
          <p:spPr>
            <a:xfrm>
              <a:off x="5265625" y="3652225"/>
              <a:ext cx="58400" cy="58400"/>
            </a:xfrm>
            <a:custGeom>
              <a:avLst/>
              <a:gdLst/>
              <a:ahLst/>
              <a:cxnLst/>
              <a:rect l="l" t="t" r="r" b="b"/>
              <a:pathLst>
                <a:path w="2336" h="2336" extrusionOk="0">
                  <a:moveTo>
                    <a:pt x="1168" y="0"/>
                  </a:moveTo>
                  <a:cubicBezTo>
                    <a:pt x="500" y="0"/>
                    <a:pt x="0" y="534"/>
                    <a:pt x="0" y="1168"/>
                  </a:cubicBezTo>
                  <a:cubicBezTo>
                    <a:pt x="0" y="1835"/>
                    <a:pt x="567" y="2335"/>
                    <a:pt x="1168" y="2335"/>
                  </a:cubicBezTo>
                  <a:cubicBezTo>
                    <a:pt x="1835" y="2335"/>
                    <a:pt x="2335" y="1802"/>
                    <a:pt x="2335" y="1168"/>
                  </a:cubicBezTo>
                  <a:cubicBezTo>
                    <a:pt x="2335" y="534"/>
                    <a:pt x="1835" y="34"/>
                    <a:pt x="1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64"/>
            <p:cNvSpPr/>
            <p:nvPr/>
          </p:nvSpPr>
          <p:spPr>
            <a:xfrm>
              <a:off x="5467425" y="3449525"/>
              <a:ext cx="563750" cy="931675"/>
            </a:xfrm>
            <a:custGeom>
              <a:avLst/>
              <a:gdLst/>
              <a:ahLst/>
              <a:cxnLst/>
              <a:rect l="l" t="t" r="r" b="b"/>
              <a:pathLst>
                <a:path w="22550" h="37267" extrusionOk="0">
                  <a:moveTo>
                    <a:pt x="14345" y="1"/>
                  </a:moveTo>
                  <a:cubicBezTo>
                    <a:pt x="9471" y="1"/>
                    <a:pt x="4667" y="7812"/>
                    <a:pt x="2402" y="17182"/>
                  </a:cubicBezTo>
                  <a:cubicBezTo>
                    <a:pt x="0" y="27289"/>
                    <a:pt x="1768" y="35828"/>
                    <a:pt x="7039" y="37129"/>
                  </a:cubicBezTo>
                  <a:cubicBezTo>
                    <a:pt x="7431" y="37222"/>
                    <a:pt x="7825" y="37267"/>
                    <a:pt x="8219" y="37267"/>
                  </a:cubicBezTo>
                  <a:cubicBezTo>
                    <a:pt x="13074" y="37267"/>
                    <a:pt x="17893" y="30403"/>
                    <a:pt x="20115" y="21084"/>
                  </a:cubicBezTo>
                  <a:cubicBezTo>
                    <a:pt x="22550" y="10977"/>
                    <a:pt x="20715" y="1437"/>
                    <a:pt x="15445" y="136"/>
                  </a:cubicBezTo>
                  <a:cubicBezTo>
                    <a:pt x="15079" y="45"/>
                    <a:pt x="14712" y="1"/>
                    <a:pt x="143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64"/>
            <p:cNvSpPr/>
            <p:nvPr/>
          </p:nvSpPr>
          <p:spPr>
            <a:xfrm>
              <a:off x="5731775" y="3449575"/>
              <a:ext cx="271900" cy="154300"/>
            </a:xfrm>
            <a:custGeom>
              <a:avLst/>
              <a:gdLst/>
              <a:ahLst/>
              <a:cxnLst/>
              <a:rect l="l" t="t" r="r" b="b"/>
              <a:pathLst>
                <a:path w="10876" h="6172" extrusionOk="0">
                  <a:moveTo>
                    <a:pt x="4337" y="1"/>
                  </a:moveTo>
                  <a:lnTo>
                    <a:pt x="1" y="3803"/>
                  </a:lnTo>
                  <a:lnTo>
                    <a:pt x="7606" y="6172"/>
                  </a:lnTo>
                  <a:lnTo>
                    <a:pt x="10875" y="901"/>
                  </a:lnTo>
                  <a:lnTo>
                    <a:pt x="4337" y="1"/>
                  </a:lnTo>
                  <a:close/>
                </a:path>
              </a:pathLst>
            </a:custGeom>
            <a:solidFill>
              <a:srgbClr val="313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64"/>
            <p:cNvSpPr/>
            <p:nvPr/>
          </p:nvSpPr>
          <p:spPr>
            <a:xfrm>
              <a:off x="5627550" y="4295175"/>
              <a:ext cx="183475" cy="100950"/>
            </a:xfrm>
            <a:custGeom>
              <a:avLst/>
              <a:gdLst/>
              <a:ahLst/>
              <a:cxnLst/>
              <a:rect l="l" t="t" r="r" b="b"/>
              <a:pathLst>
                <a:path w="7339" h="4038" extrusionOk="0">
                  <a:moveTo>
                    <a:pt x="7339" y="1"/>
                  </a:moveTo>
                  <a:lnTo>
                    <a:pt x="0" y="1102"/>
                  </a:lnTo>
                  <a:lnTo>
                    <a:pt x="634" y="3270"/>
                  </a:lnTo>
                  <a:lnTo>
                    <a:pt x="6638" y="4037"/>
                  </a:lnTo>
                  <a:lnTo>
                    <a:pt x="7339" y="1"/>
                  </a:lnTo>
                  <a:close/>
                </a:path>
              </a:pathLst>
            </a:custGeom>
            <a:solidFill>
              <a:srgbClr val="313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64"/>
            <p:cNvSpPr/>
            <p:nvPr/>
          </p:nvSpPr>
          <p:spPr>
            <a:xfrm>
              <a:off x="5580850" y="3391425"/>
              <a:ext cx="706350" cy="1166875"/>
            </a:xfrm>
            <a:custGeom>
              <a:avLst/>
              <a:gdLst/>
              <a:ahLst/>
              <a:cxnLst/>
              <a:rect l="l" t="t" r="r" b="b"/>
              <a:pathLst>
                <a:path w="28254" h="46675" extrusionOk="0">
                  <a:moveTo>
                    <a:pt x="18015" y="0"/>
                  </a:moveTo>
                  <a:cubicBezTo>
                    <a:pt x="11912" y="0"/>
                    <a:pt x="5865" y="9758"/>
                    <a:pt x="3036" y="21574"/>
                  </a:cubicBezTo>
                  <a:cubicBezTo>
                    <a:pt x="0" y="34183"/>
                    <a:pt x="2235" y="44924"/>
                    <a:pt x="8840" y="46492"/>
                  </a:cubicBezTo>
                  <a:cubicBezTo>
                    <a:pt x="9345" y="46615"/>
                    <a:pt x="9852" y="46675"/>
                    <a:pt x="10359" y="46675"/>
                  </a:cubicBezTo>
                  <a:cubicBezTo>
                    <a:pt x="16431" y="46675"/>
                    <a:pt x="22416" y="38044"/>
                    <a:pt x="25218" y="26344"/>
                  </a:cubicBezTo>
                  <a:cubicBezTo>
                    <a:pt x="28254" y="13668"/>
                    <a:pt x="25919" y="1760"/>
                    <a:pt x="19347" y="158"/>
                  </a:cubicBezTo>
                  <a:cubicBezTo>
                    <a:pt x="18904" y="52"/>
                    <a:pt x="18459" y="0"/>
                    <a:pt x="180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64"/>
            <p:cNvSpPr/>
            <p:nvPr/>
          </p:nvSpPr>
          <p:spPr>
            <a:xfrm>
              <a:off x="5913575" y="3392875"/>
              <a:ext cx="339425" cy="192650"/>
            </a:xfrm>
            <a:custGeom>
              <a:avLst/>
              <a:gdLst/>
              <a:ahLst/>
              <a:cxnLst/>
              <a:rect l="l" t="t" r="r" b="b"/>
              <a:pathLst>
                <a:path w="13577" h="7706" extrusionOk="0">
                  <a:moveTo>
                    <a:pt x="5404" y="0"/>
                  </a:moveTo>
                  <a:lnTo>
                    <a:pt x="1" y="4737"/>
                  </a:lnTo>
                  <a:lnTo>
                    <a:pt x="9507" y="7706"/>
                  </a:lnTo>
                  <a:lnTo>
                    <a:pt x="13577" y="1068"/>
                  </a:lnTo>
                  <a:lnTo>
                    <a:pt x="5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64"/>
            <p:cNvSpPr/>
            <p:nvPr/>
          </p:nvSpPr>
          <p:spPr>
            <a:xfrm>
              <a:off x="5781825" y="4451950"/>
              <a:ext cx="230175" cy="125950"/>
            </a:xfrm>
            <a:custGeom>
              <a:avLst/>
              <a:gdLst/>
              <a:ahLst/>
              <a:cxnLst/>
              <a:rect l="l" t="t" r="r" b="b"/>
              <a:pathLst>
                <a:path w="9207" h="5038" extrusionOk="0">
                  <a:moveTo>
                    <a:pt x="9207" y="1"/>
                  </a:moveTo>
                  <a:lnTo>
                    <a:pt x="0" y="1335"/>
                  </a:lnTo>
                  <a:lnTo>
                    <a:pt x="801" y="4071"/>
                  </a:lnTo>
                  <a:lnTo>
                    <a:pt x="8339" y="5038"/>
                  </a:lnTo>
                  <a:lnTo>
                    <a:pt x="92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64"/>
            <p:cNvSpPr/>
            <p:nvPr/>
          </p:nvSpPr>
          <p:spPr>
            <a:xfrm>
              <a:off x="5707600" y="3369350"/>
              <a:ext cx="758900" cy="1251750"/>
            </a:xfrm>
            <a:custGeom>
              <a:avLst/>
              <a:gdLst/>
              <a:ahLst/>
              <a:cxnLst/>
              <a:rect l="l" t="t" r="r" b="b"/>
              <a:pathLst>
                <a:path w="30356" h="50070" extrusionOk="0">
                  <a:moveTo>
                    <a:pt x="19359" y="1"/>
                  </a:moveTo>
                  <a:cubicBezTo>
                    <a:pt x="12777" y="1"/>
                    <a:pt x="6345" y="10448"/>
                    <a:pt x="3269" y="23124"/>
                  </a:cubicBezTo>
                  <a:cubicBezTo>
                    <a:pt x="0" y="36667"/>
                    <a:pt x="2435" y="48175"/>
                    <a:pt x="9507" y="49876"/>
                  </a:cubicBezTo>
                  <a:cubicBezTo>
                    <a:pt x="10049" y="50006"/>
                    <a:pt x="10592" y="50069"/>
                    <a:pt x="11134" y="50069"/>
                  </a:cubicBezTo>
                  <a:cubicBezTo>
                    <a:pt x="17694" y="50069"/>
                    <a:pt x="24100" y="40804"/>
                    <a:pt x="27120" y="28294"/>
                  </a:cubicBezTo>
                  <a:cubicBezTo>
                    <a:pt x="30355" y="14718"/>
                    <a:pt x="27854" y="1875"/>
                    <a:pt x="20815" y="174"/>
                  </a:cubicBezTo>
                  <a:cubicBezTo>
                    <a:pt x="20330" y="57"/>
                    <a:pt x="19844" y="1"/>
                    <a:pt x="193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64"/>
            <p:cNvSpPr/>
            <p:nvPr/>
          </p:nvSpPr>
          <p:spPr>
            <a:xfrm>
              <a:off x="6064525" y="3370350"/>
              <a:ext cx="365275" cy="206850"/>
            </a:xfrm>
            <a:custGeom>
              <a:avLst/>
              <a:gdLst/>
              <a:ahLst/>
              <a:cxnLst/>
              <a:rect l="l" t="t" r="r" b="b"/>
              <a:pathLst>
                <a:path w="14611" h="8274" extrusionOk="0">
                  <a:moveTo>
                    <a:pt x="5838" y="1"/>
                  </a:moveTo>
                  <a:lnTo>
                    <a:pt x="0" y="5104"/>
                  </a:lnTo>
                  <a:lnTo>
                    <a:pt x="10208" y="8273"/>
                  </a:lnTo>
                  <a:lnTo>
                    <a:pt x="14611" y="1135"/>
                  </a:lnTo>
                  <a:lnTo>
                    <a:pt x="58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64"/>
            <p:cNvSpPr/>
            <p:nvPr/>
          </p:nvSpPr>
          <p:spPr>
            <a:xfrm>
              <a:off x="5923575" y="4506175"/>
              <a:ext cx="246875" cy="135125"/>
            </a:xfrm>
            <a:custGeom>
              <a:avLst/>
              <a:gdLst/>
              <a:ahLst/>
              <a:cxnLst/>
              <a:rect l="l" t="t" r="r" b="b"/>
              <a:pathLst>
                <a:path w="9875" h="5405" extrusionOk="0">
                  <a:moveTo>
                    <a:pt x="9875" y="0"/>
                  </a:moveTo>
                  <a:lnTo>
                    <a:pt x="1" y="1501"/>
                  </a:lnTo>
                  <a:lnTo>
                    <a:pt x="868" y="4403"/>
                  </a:lnTo>
                  <a:lnTo>
                    <a:pt x="8974" y="5404"/>
                  </a:lnTo>
                  <a:lnTo>
                    <a:pt x="98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64"/>
            <p:cNvSpPr/>
            <p:nvPr/>
          </p:nvSpPr>
          <p:spPr>
            <a:xfrm>
              <a:off x="5910250" y="3394375"/>
              <a:ext cx="758900" cy="1251750"/>
            </a:xfrm>
            <a:custGeom>
              <a:avLst/>
              <a:gdLst/>
              <a:ahLst/>
              <a:cxnLst/>
              <a:rect l="l" t="t" r="r" b="b"/>
              <a:pathLst>
                <a:path w="30356" h="50070" extrusionOk="0">
                  <a:moveTo>
                    <a:pt x="19356" y="1"/>
                  </a:moveTo>
                  <a:cubicBezTo>
                    <a:pt x="12742" y="1"/>
                    <a:pt x="6281" y="10477"/>
                    <a:pt x="3236" y="23124"/>
                  </a:cubicBezTo>
                  <a:cubicBezTo>
                    <a:pt x="0" y="36667"/>
                    <a:pt x="2402" y="48175"/>
                    <a:pt x="9507" y="49876"/>
                  </a:cubicBezTo>
                  <a:cubicBezTo>
                    <a:pt x="10046" y="50006"/>
                    <a:pt x="10587" y="50069"/>
                    <a:pt x="11127" y="50069"/>
                  </a:cubicBezTo>
                  <a:cubicBezTo>
                    <a:pt x="17665" y="50069"/>
                    <a:pt x="24097" y="40804"/>
                    <a:pt x="27086" y="28294"/>
                  </a:cubicBezTo>
                  <a:cubicBezTo>
                    <a:pt x="30355" y="14718"/>
                    <a:pt x="27853" y="1875"/>
                    <a:pt x="20815" y="174"/>
                  </a:cubicBezTo>
                  <a:cubicBezTo>
                    <a:pt x="20329" y="57"/>
                    <a:pt x="19842" y="1"/>
                    <a:pt x="19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64"/>
            <p:cNvSpPr/>
            <p:nvPr/>
          </p:nvSpPr>
          <p:spPr>
            <a:xfrm>
              <a:off x="5981125" y="3439575"/>
              <a:ext cx="597950" cy="1162525"/>
            </a:xfrm>
            <a:custGeom>
              <a:avLst/>
              <a:gdLst/>
              <a:ahLst/>
              <a:cxnLst/>
              <a:rect l="l" t="t" r="r" b="b"/>
              <a:pathLst>
                <a:path w="23918" h="46501" extrusionOk="0">
                  <a:moveTo>
                    <a:pt x="16979" y="0"/>
                  </a:moveTo>
                  <a:cubicBezTo>
                    <a:pt x="12743" y="0"/>
                    <a:pt x="6072" y="8406"/>
                    <a:pt x="2669" y="22016"/>
                  </a:cubicBezTo>
                  <a:cubicBezTo>
                    <a:pt x="1" y="32657"/>
                    <a:pt x="868" y="44999"/>
                    <a:pt x="6872" y="46400"/>
                  </a:cubicBezTo>
                  <a:cubicBezTo>
                    <a:pt x="7206" y="46434"/>
                    <a:pt x="7539" y="46500"/>
                    <a:pt x="7839" y="46500"/>
                  </a:cubicBezTo>
                  <a:cubicBezTo>
                    <a:pt x="12209" y="46500"/>
                    <a:pt x="18681" y="39262"/>
                    <a:pt x="22016" y="25886"/>
                  </a:cubicBezTo>
                  <a:cubicBezTo>
                    <a:pt x="23651" y="19381"/>
                    <a:pt x="23918" y="12709"/>
                    <a:pt x="22817" y="7672"/>
                  </a:cubicBezTo>
                  <a:cubicBezTo>
                    <a:pt x="21849" y="3369"/>
                    <a:pt x="20015" y="634"/>
                    <a:pt x="17713" y="67"/>
                  </a:cubicBezTo>
                  <a:cubicBezTo>
                    <a:pt x="17446" y="34"/>
                    <a:pt x="17213" y="0"/>
                    <a:pt x="169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64"/>
            <p:cNvSpPr/>
            <p:nvPr/>
          </p:nvSpPr>
          <p:spPr>
            <a:xfrm>
              <a:off x="5950275" y="3421225"/>
              <a:ext cx="602950" cy="1165850"/>
            </a:xfrm>
            <a:custGeom>
              <a:avLst/>
              <a:gdLst/>
              <a:ahLst/>
              <a:cxnLst/>
              <a:rect l="l" t="t" r="r" b="b"/>
              <a:pathLst>
                <a:path w="24118" h="46634" extrusionOk="0">
                  <a:moveTo>
                    <a:pt x="18047" y="0"/>
                  </a:moveTo>
                  <a:cubicBezTo>
                    <a:pt x="14911" y="0"/>
                    <a:pt x="7272" y="7506"/>
                    <a:pt x="3203" y="22450"/>
                  </a:cubicBezTo>
                  <a:cubicBezTo>
                    <a:pt x="0" y="34058"/>
                    <a:pt x="1635" y="45566"/>
                    <a:pt x="6605" y="46601"/>
                  </a:cubicBezTo>
                  <a:cubicBezTo>
                    <a:pt x="6772" y="46634"/>
                    <a:pt x="6972" y="46634"/>
                    <a:pt x="7205" y="46634"/>
                  </a:cubicBezTo>
                  <a:cubicBezTo>
                    <a:pt x="10808" y="46634"/>
                    <a:pt x="17980" y="39996"/>
                    <a:pt x="21916" y="25752"/>
                  </a:cubicBezTo>
                  <a:cubicBezTo>
                    <a:pt x="23784" y="18947"/>
                    <a:pt x="24118" y="12042"/>
                    <a:pt x="22817" y="6805"/>
                  </a:cubicBezTo>
                  <a:cubicBezTo>
                    <a:pt x="21682" y="2269"/>
                    <a:pt x="19748" y="367"/>
                    <a:pt x="18413" y="67"/>
                  </a:cubicBezTo>
                  <a:cubicBezTo>
                    <a:pt x="18280" y="0"/>
                    <a:pt x="18147" y="0"/>
                    <a:pt x="180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64"/>
            <p:cNvSpPr/>
            <p:nvPr/>
          </p:nvSpPr>
          <p:spPr>
            <a:xfrm>
              <a:off x="6272175" y="3828175"/>
              <a:ext cx="38375" cy="84250"/>
            </a:xfrm>
            <a:custGeom>
              <a:avLst/>
              <a:gdLst/>
              <a:ahLst/>
              <a:cxnLst/>
              <a:rect l="l" t="t" r="r" b="b"/>
              <a:pathLst>
                <a:path w="1535" h="3370" extrusionOk="0">
                  <a:moveTo>
                    <a:pt x="1068" y="1"/>
                  </a:moveTo>
                  <a:cubicBezTo>
                    <a:pt x="867" y="1"/>
                    <a:pt x="367" y="535"/>
                    <a:pt x="134" y="1635"/>
                  </a:cubicBezTo>
                  <a:cubicBezTo>
                    <a:pt x="0" y="2469"/>
                    <a:pt x="167" y="3303"/>
                    <a:pt x="467" y="3370"/>
                  </a:cubicBezTo>
                  <a:cubicBezTo>
                    <a:pt x="734" y="3370"/>
                    <a:pt x="1201" y="2870"/>
                    <a:pt x="1401" y="1835"/>
                  </a:cubicBezTo>
                  <a:cubicBezTo>
                    <a:pt x="1535" y="1335"/>
                    <a:pt x="1535" y="835"/>
                    <a:pt x="1401" y="468"/>
                  </a:cubicBezTo>
                  <a:cubicBezTo>
                    <a:pt x="1301" y="134"/>
                    <a:pt x="1201" y="1"/>
                    <a:pt x="1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64"/>
            <p:cNvSpPr/>
            <p:nvPr/>
          </p:nvSpPr>
          <p:spPr>
            <a:xfrm>
              <a:off x="6363900" y="3859875"/>
              <a:ext cx="38375" cy="84250"/>
            </a:xfrm>
            <a:custGeom>
              <a:avLst/>
              <a:gdLst/>
              <a:ahLst/>
              <a:cxnLst/>
              <a:rect l="l" t="t" r="r" b="b"/>
              <a:pathLst>
                <a:path w="1535" h="3370" extrusionOk="0">
                  <a:moveTo>
                    <a:pt x="1068" y="0"/>
                  </a:moveTo>
                  <a:cubicBezTo>
                    <a:pt x="868" y="0"/>
                    <a:pt x="367" y="534"/>
                    <a:pt x="134" y="1602"/>
                  </a:cubicBezTo>
                  <a:cubicBezTo>
                    <a:pt x="0" y="2502"/>
                    <a:pt x="101" y="3269"/>
                    <a:pt x="501" y="3369"/>
                  </a:cubicBezTo>
                  <a:cubicBezTo>
                    <a:pt x="734" y="3369"/>
                    <a:pt x="1201" y="2869"/>
                    <a:pt x="1401" y="1835"/>
                  </a:cubicBezTo>
                  <a:cubicBezTo>
                    <a:pt x="1535" y="1335"/>
                    <a:pt x="1535" y="834"/>
                    <a:pt x="1401" y="434"/>
                  </a:cubicBezTo>
                  <a:cubicBezTo>
                    <a:pt x="1335" y="100"/>
                    <a:pt x="1201" y="0"/>
                    <a:pt x="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64"/>
            <p:cNvSpPr/>
            <p:nvPr/>
          </p:nvSpPr>
          <p:spPr>
            <a:xfrm>
              <a:off x="6262150" y="3736450"/>
              <a:ext cx="39225" cy="84250"/>
            </a:xfrm>
            <a:custGeom>
              <a:avLst/>
              <a:gdLst/>
              <a:ahLst/>
              <a:cxnLst/>
              <a:rect l="l" t="t" r="r" b="b"/>
              <a:pathLst>
                <a:path w="1569" h="3370" extrusionOk="0">
                  <a:moveTo>
                    <a:pt x="1102" y="1"/>
                  </a:moveTo>
                  <a:cubicBezTo>
                    <a:pt x="868" y="1"/>
                    <a:pt x="368" y="534"/>
                    <a:pt x="168" y="1635"/>
                  </a:cubicBezTo>
                  <a:cubicBezTo>
                    <a:pt x="1" y="2502"/>
                    <a:pt x="134" y="3336"/>
                    <a:pt x="501" y="3370"/>
                  </a:cubicBezTo>
                  <a:cubicBezTo>
                    <a:pt x="768" y="3370"/>
                    <a:pt x="1235" y="2869"/>
                    <a:pt x="1435" y="1835"/>
                  </a:cubicBezTo>
                  <a:cubicBezTo>
                    <a:pt x="1569" y="1335"/>
                    <a:pt x="1569" y="834"/>
                    <a:pt x="1435" y="468"/>
                  </a:cubicBezTo>
                  <a:cubicBezTo>
                    <a:pt x="1335" y="134"/>
                    <a:pt x="1235" y="1"/>
                    <a:pt x="1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64"/>
            <p:cNvSpPr/>
            <p:nvPr/>
          </p:nvSpPr>
          <p:spPr>
            <a:xfrm>
              <a:off x="6343050" y="3768150"/>
              <a:ext cx="38375" cy="84250"/>
            </a:xfrm>
            <a:custGeom>
              <a:avLst/>
              <a:gdLst/>
              <a:ahLst/>
              <a:cxnLst/>
              <a:rect l="l" t="t" r="r" b="b"/>
              <a:pathLst>
                <a:path w="1535" h="3370" extrusionOk="0">
                  <a:moveTo>
                    <a:pt x="1068" y="0"/>
                  </a:moveTo>
                  <a:cubicBezTo>
                    <a:pt x="868" y="0"/>
                    <a:pt x="367" y="534"/>
                    <a:pt x="134" y="1601"/>
                  </a:cubicBezTo>
                  <a:cubicBezTo>
                    <a:pt x="1" y="2502"/>
                    <a:pt x="134" y="3269"/>
                    <a:pt x="501" y="3369"/>
                  </a:cubicBezTo>
                  <a:cubicBezTo>
                    <a:pt x="734" y="3369"/>
                    <a:pt x="1201" y="2869"/>
                    <a:pt x="1402" y="1835"/>
                  </a:cubicBezTo>
                  <a:cubicBezTo>
                    <a:pt x="1535" y="1334"/>
                    <a:pt x="1535" y="834"/>
                    <a:pt x="1402" y="434"/>
                  </a:cubicBezTo>
                  <a:cubicBezTo>
                    <a:pt x="1335" y="100"/>
                    <a:pt x="1201" y="0"/>
                    <a:pt x="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64"/>
            <p:cNvSpPr/>
            <p:nvPr/>
          </p:nvSpPr>
          <p:spPr>
            <a:xfrm>
              <a:off x="6418950" y="3807325"/>
              <a:ext cx="38375" cy="84250"/>
            </a:xfrm>
            <a:custGeom>
              <a:avLst/>
              <a:gdLst/>
              <a:ahLst/>
              <a:cxnLst/>
              <a:rect l="l" t="t" r="r" b="b"/>
              <a:pathLst>
                <a:path w="1535" h="3370" extrusionOk="0">
                  <a:moveTo>
                    <a:pt x="1067" y="1"/>
                  </a:moveTo>
                  <a:cubicBezTo>
                    <a:pt x="867" y="1"/>
                    <a:pt x="367" y="535"/>
                    <a:pt x="167" y="1635"/>
                  </a:cubicBezTo>
                  <a:cubicBezTo>
                    <a:pt x="0" y="2503"/>
                    <a:pt x="133" y="3303"/>
                    <a:pt x="500" y="3370"/>
                  </a:cubicBezTo>
                  <a:cubicBezTo>
                    <a:pt x="734" y="3370"/>
                    <a:pt x="1201" y="2870"/>
                    <a:pt x="1401" y="1836"/>
                  </a:cubicBezTo>
                  <a:cubicBezTo>
                    <a:pt x="1534" y="1335"/>
                    <a:pt x="1534" y="835"/>
                    <a:pt x="1401" y="468"/>
                  </a:cubicBezTo>
                  <a:cubicBezTo>
                    <a:pt x="1334" y="134"/>
                    <a:pt x="1201" y="1"/>
                    <a:pt x="1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64"/>
            <p:cNvSpPr/>
            <p:nvPr/>
          </p:nvSpPr>
          <p:spPr>
            <a:xfrm>
              <a:off x="6328875" y="3668900"/>
              <a:ext cx="38375" cy="84250"/>
            </a:xfrm>
            <a:custGeom>
              <a:avLst/>
              <a:gdLst/>
              <a:ahLst/>
              <a:cxnLst/>
              <a:rect l="l" t="t" r="r" b="b"/>
              <a:pathLst>
                <a:path w="1535" h="3370" extrusionOk="0">
                  <a:moveTo>
                    <a:pt x="1101" y="1"/>
                  </a:moveTo>
                  <a:cubicBezTo>
                    <a:pt x="868" y="1"/>
                    <a:pt x="367" y="534"/>
                    <a:pt x="167" y="1602"/>
                  </a:cubicBezTo>
                  <a:cubicBezTo>
                    <a:pt x="0" y="2502"/>
                    <a:pt x="134" y="3336"/>
                    <a:pt x="501" y="3370"/>
                  </a:cubicBezTo>
                  <a:cubicBezTo>
                    <a:pt x="768" y="3370"/>
                    <a:pt x="1235" y="2869"/>
                    <a:pt x="1435" y="1835"/>
                  </a:cubicBezTo>
                  <a:cubicBezTo>
                    <a:pt x="1535" y="1335"/>
                    <a:pt x="1535" y="835"/>
                    <a:pt x="1435" y="468"/>
                  </a:cubicBezTo>
                  <a:cubicBezTo>
                    <a:pt x="1335" y="134"/>
                    <a:pt x="1235" y="1"/>
                    <a:pt x="1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64"/>
            <p:cNvSpPr/>
            <p:nvPr/>
          </p:nvSpPr>
          <p:spPr>
            <a:xfrm>
              <a:off x="6410600" y="3698100"/>
              <a:ext cx="38375" cy="84250"/>
            </a:xfrm>
            <a:custGeom>
              <a:avLst/>
              <a:gdLst/>
              <a:ahLst/>
              <a:cxnLst/>
              <a:rect l="l" t="t" r="r" b="b"/>
              <a:pathLst>
                <a:path w="1535" h="3370" extrusionOk="0">
                  <a:moveTo>
                    <a:pt x="1068" y="0"/>
                  </a:moveTo>
                  <a:cubicBezTo>
                    <a:pt x="868" y="0"/>
                    <a:pt x="367" y="534"/>
                    <a:pt x="167" y="1601"/>
                  </a:cubicBezTo>
                  <a:cubicBezTo>
                    <a:pt x="0" y="2502"/>
                    <a:pt x="167" y="3336"/>
                    <a:pt x="501" y="3369"/>
                  </a:cubicBezTo>
                  <a:cubicBezTo>
                    <a:pt x="734" y="3369"/>
                    <a:pt x="1201" y="2869"/>
                    <a:pt x="1401" y="1835"/>
                  </a:cubicBezTo>
                  <a:cubicBezTo>
                    <a:pt x="1535" y="1334"/>
                    <a:pt x="1535" y="834"/>
                    <a:pt x="1401" y="467"/>
                  </a:cubicBezTo>
                  <a:cubicBezTo>
                    <a:pt x="1335" y="134"/>
                    <a:pt x="1201" y="0"/>
                    <a:pt x="11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64"/>
            <p:cNvSpPr/>
            <p:nvPr/>
          </p:nvSpPr>
          <p:spPr>
            <a:xfrm>
              <a:off x="6389750" y="3612200"/>
              <a:ext cx="38375" cy="85075"/>
            </a:xfrm>
            <a:custGeom>
              <a:avLst/>
              <a:gdLst/>
              <a:ahLst/>
              <a:cxnLst/>
              <a:rect l="l" t="t" r="r" b="b"/>
              <a:pathLst>
                <a:path w="1535" h="3403" extrusionOk="0">
                  <a:moveTo>
                    <a:pt x="1068" y="0"/>
                  </a:moveTo>
                  <a:cubicBezTo>
                    <a:pt x="868" y="0"/>
                    <a:pt x="367" y="567"/>
                    <a:pt x="167" y="1635"/>
                  </a:cubicBezTo>
                  <a:cubicBezTo>
                    <a:pt x="1" y="2502"/>
                    <a:pt x="134" y="3336"/>
                    <a:pt x="501" y="3403"/>
                  </a:cubicBezTo>
                  <a:cubicBezTo>
                    <a:pt x="734" y="3403"/>
                    <a:pt x="1201" y="2902"/>
                    <a:pt x="1402" y="1835"/>
                  </a:cubicBezTo>
                  <a:cubicBezTo>
                    <a:pt x="1535" y="1335"/>
                    <a:pt x="1535" y="834"/>
                    <a:pt x="1402" y="467"/>
                  </a:cubicBezTo>
                  <a:cubicBezTo>
                    <a:pt x="1335" y="134"/>
                    <a:pt x="1201" y="0"/>
                    <a:pt x="11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64"/>
            <p:cNvSpPr/>
            <p:nvPr/>
          </p:nvSpPr>
          <p:spPr>
            <a:xfrm>
              <a:off x="6303025" y="3910750"/>
              <a:ext cx="38375" cy="84250"/>
            </a:xfrm>
            <a:custGeom>
              <a:avLst/>
              <a:gdLst/>
              <a:ahLst/>
              <a:cxnLst/>
              <a:rect l="l" t="t" r="r" b="b"/>
              <a:pathLst>
                <a:path w="1535" h="3370" extrusionOk="0">
                  <a:moveTo>
                    <a:pt x="1068" y="0"/>
                  </a:moveTo>
                  <a:cubicBezTo>
                    <a:pt x="868" y="0"/>
                    <a:pt x="367" y="534"/>
                    <a:pt x="167" y="1601"/>
                  </a:cubicBezTo>
                  <a:cubicBezTo>
                    <a:pt x="0" y="2502"/>
                    <a:pt x="134" y="3336"/>
                    <a:pt x="501" y="3369"/>
                  </a:cubicBezTo>
                  <a:cubicBezTo>
                    <a:pt x="768" y="3369"/>
                    <a:pt x="1201" y="2869"/>
                    <a:pt x="1435" y="1835"/>
                  </a:cubicBezTo>
                  <a:cubicBezTo>
                    <a:pt x="1535" y="1334"/>
                    <a:pt x="1535" y="834"/>
                    <a:pt x="1435" y="467"/>
                  </a:cubicBezTo>
                  <a:cubicBezTo>
                    <a:pt x="1335" y="134"/>
                    <a:pt x="1201" y="0"/>
                    <a:pt x="11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64"/>
            <p:cNvSpPr/>
            <p:nvPr/>
          </p:nvSpPr>
          <p:spPr>
            <a:xfrm>
              <a:off x="6149575" y="4286000"/>
              <a:ext cx="39225" cy="84250"/>
            </a:xfrm>
            <a:custGeom>
              <a:avLst/>
              <a:gdLst/>
              <a:ahLst/>
              <a:cxnLst/>
              <a:rect l="l" t="t" r="r" b="b"/>
              <a:pathLst>
                <a:path w="1569" h="3370" extrusionOk="0">
                  <a:moveTo>
                    <a:pt x="1101" y="1"/>
                  </a:moveTo>
                  <a:cubicBezTo>
                    <a:pt x="901" y="1"/>
                    <a:pt x="368" y="535"/>
                    <a:pt x="167" y="1602"/>
                  </a:cubicBezTo>
                  <a:cubicBezTo>
                    <a:pt x="1" y="2503"/>
                    <a:pt x="134" y="3337"/>
                    <a:pt x="501" y="3370"/>
                  </a:cubicBezTo>
                  <a:cubicBezTo>
                    <a:pt x="768" y="3370"/>
                    <a:pt x="1235" y="2870"/>
                    <a:pt x="1435" y="1836"/>
                  </a:cubicBezTo>
                  <a:cubicBezTo>
                    <a:pt x="1568" y="1335"/>
                    <a:pt x="1568" y="835"/>
                    <a:pt x="1435" y="468"/>
                  </a:cubicBezTo>
                  <a:cubicBezTo>
                    <a:pt x="1335" y="134"/>
                    <a:pt x="1235" y="1"/>
                    <a:pt x="1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64"/>
            <p:cNvSpPr/>
            <p:nvPr/>
          </p:nvSpPr>
          <p:spPr>
            <a:xfrm>
              <a:off x="6241300" y="4318525"/>
              <a:ext cx="39225" cy="84250"/>
            </a:xfrm>
            <a:custGeom>
              <a:avLst/>
              <a:gdLst/>
              <a:ahLst/>
              <a:cxnLst/>
              <a:rect l="l" t="t" r="r" b="b"/>
              <a:pathLst>
                <a:path w="1569" h="3370" extrusionOk="0">
                  <a:moveTo>
                    <a:pt x="1102" y="1"/>
                  </a:moveTo>
                  <a:cubicBezTo>
                    <a:pt x="868" y="1"/>
                    <a:pt x="368" y="535"/>
                    <a:pt x="168" y="1602"/>
                  </a:cubicBezTo>
                  <a:cubicBezTo>
                    <a:pt x="1" y="2436"/>
                    <a:pt x="134" y="3270"/>
                    <a:pt x="501" y="3370"/>
                  </a:cubicBezTo>
                  <a:cubicBezTo>
                    <a:pt x="768" y="3370"/>
                    <a:pt x="1235" y="2870"/>
                    <a:pt x="1435" y="1835"/>
                  </a:cubicBezTo>
                  <a:cubicBezTo>
                    <a:pt x="1569" y="1335"/>
                    <a:pt x="1569" y="835"/>
                    <a:pt x="1435" y="434"/>
                  </a:cubicBezTo>
                  <a:cubicBezTo>
                    <a:pt x="1335" y="101"/>
                    <a:pt x="1235" y="1"/>
                    <a:pt x="1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64"/>
            <p:cNvSpPr/>
            <p:nvPr/>
          </p:nvSpPr>
          <p:spPr>
            <a:xfrm>
              <a:off x="6139575" y="4195100"/>
              <a:ext cx="38375" cy="84275"/>
            </a:xfrm>
            <a:custGeom>
              <a:avLst/>
              <a:gdLst/>
              <a:ahLst/>
              <a:cxnLst/>
              <a:rect l="l" t="t" r="r" b="b"/>
              <a:pathLst>
                <a:path w="1535" h="3371" extrusionOk="0">
                  <a:moveTo>
                    <a:pt x="1068" y="1"/>
                  </a:moveTo>
                  <a:cubicBezTo>
                    <a:pt x="868" y="1"/>
                    <a:pt x="367" y="535"/>
                    <a:pt x="167" y="1635"/>
                  </a:cubicBezTo>
                  <a:cubicBezTo>
                    <a:pt x="0" y="2469"/>
                    <a:pt x="134" y="3303"/>
                    <a:pt x="501" y="3370"/>
                  </a:cubicBezTo>
                  <a:cubicBezTo>
                    <a:pt x="734" y="3370"/>
                    <a:pt x="1201" y="2870"/>
                    <a:pt x="1401" y="1836"/>
                  </a:cubicBezTo>
                  <a:cubicBezTo>
                    <a:pt x="1535" y="1335"/>
                    <a:pt x="1535" y="835"/>
                    <a:pt x="1401" y="468"/>
                  </a:cubicBezTo>
                  <a:cubicBezTo>
                    <a:pt x="1335" y="134"/>
                    <a:pt x="1201" y="1"/>
                    <a:pt x="1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64"/>
            <p:cNvSpPr/>
            <p:nvPr/>
          </p:nvSpPr>
          <p:spPr>
            <a:xfrm>
              <a:off x="6220475" y="4225125"/>
              <a:ext cx="39200" cy="85100"/>
            </a:xfrm>
            <a:custGeom>
              <a:avLst/>
              <a:gdLst/>
              <a:ahLst/>
              <a:cxnLst/>
              <a:rect l="l" t="t" r="r" b="b"/>
              <a:pathLst>
                <a:path w="1568" h="3404" extrusionOk="0">
                  <a:moveTo>
                    <a:pt x="1101" y="1"/>
                  </a:moveTo>
                  <a:cubicBezTo>
                    <a:pt x="867" y="1"/>
                    <a:pt x="367" y="568"/>
                    <a:pt x="167" y="1635"/>
                  </a:cubicBezTo>
                  <a:cubicBezTo>
                    <a:pt x="0" y="2503"/>
                    <a:pt x="133" y="3337"/>
                    <a:pt x="500" y="3403"/>
                  </a:cubicBezTo>
                  <a:cubicBezTo>
                    <a:pt x="767" y="3403"/>
                    <a:pt x="1234" y="2903"/>
                    <a:pt x="1434" y="1835"/>
                  </a:cubicBezTo>
                  <a:cubicBezTo>
                    <a:pt x="1568" y="1335"/>
                    <a:pt x="1568" y="835"/>
                    <a:pt x="1434" y="468"/>
                  </a:cubicBezTo>
                  <a:cubicBezTo>
                    <a:pt x="1334" y="134"/>
                    <a:pt x="1234" y="1"/>
                    <a:pt x="1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64"/>
            <p:cNvSpPr/>
            <p:nvPr/>
          </p:nvSpPr>
          <p:spPr>
            <a:xfrm>
              <a:off x="6295525" y="4266000"/>
              <a:ext cx="39200" cy="84250"/>
            </a:xfrm>
            <a:custGeom>
              <a:avLst/>
              <a:gdLst/>
              <a:ahLst/>
              <a:cxnLst/>
              <a:rect l="l" t="t" r="r" b="b"/>
              <a:pathLst>
                <a:path w="1568" h="3370" extrusionOk="0">
                  <a:moveTo>
                    <a:pt x="1101" y="0"/>
                  </a:moveTo>
                  <a:cubicBezTo>
                    <a:pt x="901" y="0"/>
                    <a:pt x="367" y="534"/>
                    <a:pt x="167" y="1635"/>
                  </a:cubicBezTo>
                  <a:cubicBezTo>
                    <a:pt x="0" y="2469"/>
                    <a:pt x="134" y="3303"/>
                    <a:pt x="501" y="3369"/>
                  </a:cubicBezTo>
                  <a:cubicBezTo>
                    <a:pt x="767" y="3369"/>
                    <a:pt x="1234" y="2869"/>
                    <a:pt x="1435" y="1835"/>
                  </a:cubicBezTo>
                  <a:cubicBezTo>
                    <a:pt x="1568" y="1335"/>
                    <a:pt x="1568" y="834"/>
                    <a:pt x="1435" y="467"/>
                  </a:cubicBezTo>
                  <a:cubicBezTo>
                    <a:pt x="1334" y="134"/>
                    <a:pt x="1234" y="0"/>
                    <a:pt x="1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64"/>
            <p:cNvSpPr/>
            <p:nvPr/>
          </p:nvSpPr>
          <p:spPr>
            <a:xfrm>
              <a:off x="6207125" y="4127575"/>
              <a:ext cx="37550" cy="84250"/>
            </a:xfrm>
            <a:custGeom>
              <a:avLst/>
              <a:gdLst/>
              <a:ahLst/>
              <a:cxnLst/>
              <a:rect l="l" t="t" r="r" b="b"/>
              <a:pathLst>
                <a:path w="1502" h="3370" extrusionOk="0">
                  <a:moveTo>
                    <a:pt x="1034" y="0"/>
                  </a:moveTo>
                  <a:cubicBezTo>
                    <a:pt x="834" y="0"/>
                    <a:pt x="334" y="534"/>
                    <a:pt x="134" y="1601"/>
                  </a:cubicBezTo>
                  <a:cubicBezTo>
                    <a:pt x="0" y="2502"/>
                    <a:pt x="134" y="3302"/>
                    <a:pt x="467" y="3369"/>
                  </a:cubicBezTo>
                  <a:cubicBezTo>
                    <a:pt x="701" y="3369"/>
                    <a:pt x="1168" y="2869"/>
                    <a:pt x="1368" y="1835"/>
                  </a:cubicBezTo>
                  <a:cubicBezTo>
                    <a:pt x="1501" y="1334"/>
                    <a:pt x="1501" y="834"/>
                    <a:pt x="1368" y="467"/>
                  </a:cubicBezTo>
                  <a:cubicBezTo>
                    <a:pt x="1301" y="133"/>
                    <a:pt x="1168" y="0"/>
                    <a:pt x="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64"/>
            <p:cNvSpPr/>
            <p:nvPr/>
          </p:nvSpPr>
          <p:spPr>
            <a:xfrm>
              <a:off x="6288850" y="4156750"/>
              <a:ext cx="38375" cy="84250"/>
            </a:xfrm>
            <a:custGeom>
              <a:avLst/>
              <a:gdLst/>
              <a:ahLst/>
              <a:cxnLst/>
              <a:rect l="l" t="t" r="r" b="b"/>
              <a:pathLst>
                <a:path w="1535" h="3370" extrusionOk="0">
                  <a:moveTo>
                    <a:pt x="1068" y="1"/>
                  </a:moveTo>
                  <a:cubicBezTo>
                    <a:pt x="868" y="1"/>
                    <a:pt x="367" y="534"/>
                    <a:pt x="134" y="1602"/>
                  </a:cubicBezTo>
                  <a:cubicBezTo>
                    <a:pt x="0" y="2469"/>
                    <a:pt x="100" y="3303"/>
                    <a:pt x="501" y="3370"/>
                  </a:cubicBezTo>
                  <a:cubicBezTo>
                    <a:pt x="734" y="3370"/>
                    <a:pt x="1201" y="2869"/>
                    <a:pt x="1401" y="1835"/>
                  </a:cubicBezTo>
                  <a:cubicBezTo>
                    <a:pt x="1535" y="1335"/>
                    <a:pt x="1535" y="834"/>
                    <a:pt x="1401" y="468"/>
                  </a:cubicBezTo>
                  <a:cubicBezTo>
                    <a:pt x="1335" y="134"/>
                    <a:pt x="1201" y="1"/>
                    <a:pt x="1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64"/>
            <p:cNvSpPr/>
            <p:nvPr/>
          </p:nvSpPr>
          <p:spPr>
            <a:xfrm>
              <a:off x="6266325" y="4070850"/>
              <a:ext cx="38400" cy="85100"/>
            </a:xfrm>
            <a:custGeom>
              <a:avLst/>
              <a:gdLst/>
              <a:ahLst/>
              <a:cxnLst/>
              <a:rect l="l" t="t" r="r" b="b"/>
              <a:pathLst>
                <a:path w="1536" h="3404" extrusionOk="0">
                  <a:moveTo>
                    <a:pt x="1101" y="1"/>
                  </a:moveTo>
                  <a:cubicBezTo>
                    <a:pt x="868" y="1"/>
                    <a:pt x="368" y="568"/>
                    <a:pt x="167" y="1635"/>
                  </a:cubicBezTo>
                  <a:cubicBezTo>
                    <a:pt x="1" y="2469"/>
                    <a:pt x="134" y="3303"/>
                    <a:pt x="501" y="3403"/>
                  </a:cubicBezTo>
                  <a:cubicBezTo>
                    <a:pt x="768" y="3403"/>
                    <a:pt x="1235" y="2903"/>
                    <a:pt x="1435" y="1835"/>
                  </a:cubicBezTo>
                  <a:cubicBezTo>
                    <a:pt x="1535" y="1335"/>
                    <a:pt x="1535" y="835"/>
                    <a:pt x="1435" y="468"/>
                  </a:cubicBezTo>
                  <a:cubicBezTo>
                    <a:pt x="1335" y="134"/>
                    <a:pt x="1235" y="1"/>
                    <a:pt x="1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64"/>
            <p:cNvSpPr/>
            <p:nvPr/>
          </p:nvSpPr>
          <p:spPr>
            <a:xfrm>
              <a:off x="6181275" y="4369400"/>
              <a:ext cx="37550" cy="84250"/>
            </a:xfrm>
            <a:custGeom>
              <a:avLst/>
              <a:gdLst/>
              <a:ahLst/>
              <a:cxnLst/>
              <a:rect l="l" t="t" r="r" b="b"/>
              <a:pathLst>
                <a:path w="1502" h="3370" extrusionOk="0">
                  <a:moveTo>
                    <a:pt x="1034" y="1"/>
                  </a:moveTo>
                  <a:cubicBezTo>
                    <a:pt x="834" y="1"/>
                    <a:pt x="334" y="534"/>
                    <a:pt x="100" y="1602"/>
                  </a:cubicBezTo>
                  <a:cubicBezTo>
                    <a:pt x="0" y="2469"/>
                    <a:pt x="134" y="3303"/>
                    <a:pt x="467" y="3370"/>
                  </a:cubicBezTo>
                  <a:cubicBezTo>
                    <a:pt x="701" y="3370"/>
                    <a:pt x="1168" y="2869"/>
                    <a:pt x="1368" y="1835"/>
                  </a:cubicBezTo>
                  <a:cubicBezTo>
                    <a:pt x="1501" y="1335"/>
                    <a:pt x="1501" y="835"/>
                    <a:pt x="1368" y="468"/>
                  </a:cubicBezTo>
                  <a:cubicBezTo>
                    <a:pt x="1301" y="134"/>
                    <a:pt x="1168" y="1"/>
                    <a:pt x="10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64"/>
            <p:cNvSpPr/>
            <p:nvPr/>
          </p:nvSpPr>
          <p:spPr>
            <a:xfrm>
              <a:off x="6341375" y="4095050"/>
              <a:ext cx="37550" cy="84250"/>
            </a:xfrm>
            <a:custGeom>
              <a:avLst/>
              <a:gdLst/>
              <a:ahLst/>
              <a:cxnLst/>
              <a:rect l="l" t="t" r="r" b="b"/>
              <a:pathLst>
                <a:path w="1502" h="3370" extrusionOk="0">
                  <a:moveTo>
                    <a:pt x="1035" y="0"/>
                  </a:moveTo>
                  <a:cubicBezTo>
                    <a:pt x="835" y="0"/>
                    <a:pt x="334" y="534"/>
                    <a:pt x="134" y="1635"/>
                  </a:cubicBezTo>
                  <a:cubicBezTo>
                    <a:pt x="1" y="2469"/>
                    <a:pt x="134" y="3302"/>
                    <a:pt x="468" y="3369"/>
                  </a:cubicBezTo>
                  <a:cubicBezTo>
                    <a:pt x="735" y="3369"/>
                    <a:pt x="1168" y="2869"/>
                    <a:pt x="1402" y="1835"/>
                  </a:cubicBezTo>
                  <a:cubicBezTo>
                    <a:pt x="1502" y="1334"/>
                    <a:pt x="1502" y="834"/>
                    <a:pt x="1402" y="467"/>
                  </a:cubicBezTo>
                  <a:cubicBezTo>
                    <a:pt x="1302" y="134"/>
                    <a:pt x="1168" y="0"/>
                    <a:pt x="1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64"/>
            <p:cNvSpPr/>
            <p:nvPr/>
          </p:nvSpPr>
          <p:spPr>
            <a:xfrm>
              <a:off x="6331375" y="4003300"/>
              <a:ext cx="38375" cy="84250"/>
            </a:xfrm>
            <a:custGeom>
              <a:avLst/>
              <a:gdLst/>
              <a:ahLst/>
              <a:cxnLst/>
              <a:rect l="l" t="t" r="r" b="b"/>
              <a:pathLst>
                <a:path w="1535" h="3370" extrusionOk="0">
                  <a:moveTo>
                    <a:pt x="1068" y="1"/>
                  </a:moveTo>
                  <a:cubicBezTo>
                    <a:pt x="868" y="1"/>
                    <a:pt x="367" y="535"/>
                    <a:pt x="167" y="1635"/>
                  </a:cubicBezTo>
                  <a:cubicBezTo>
                    <a:pt x="1" y="2503"/>
                    <a:pt x="134" y="3337"/>
                    <a:pt x="501" y="3370"/>
                  </a:cubicBezTo>
                  <a:cubicBezTo>
                    <a:pt x="734" y="3370"/>
                    <a:pt x="1201" y="2870"/>
                    <a:pt x="1402" y="1835"/>
                  </a:cubicBezTo>
                  <a:cubicBezTo>
                    <a:pt x="1535" y="1335"/>
                    <a:pt x="1535" y="835"/>
                    <a:pt x="1402" y="468"/>
                  </a:cubicBezTo>
                  <a:cubicBezTo>
                    <a:pt x="1335" y="134"/>
                    <a:pt x="1201" y="1"/>
                    <a:pt x="1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64"/>
            <p:cNvSpPr/>
            <p:nvPr/>
          </p:nvSpPr>
          <p:spPr>
            <a:xfrm>
              <a:off x="6412275" y="4035000"/>
              <a:ext cx="37550" cy="84250"/>
            </a:xfrm>
            <a:custGeom>
              <a:avLst/>
              <a:gdLst/>
              <a:ahLst/>
              <a:cxnLst/>
              <a:rect l="l" t="t" r="r" b="b"/>
              <a:pathLst>
                <a:path w="1502" h="3370" extrusionOk="0">
                  <a:moveTo>
                    <a:pt x="1068" y="0"/>
                  </a:moveTo>
                  <a:cubicBezTo>
                    <a:pt x="834" y="0"/>
                    <a:pt x="334" y="534"/>
                    <a:pt x="134" y="1602"/>
                  </a:cubicBezTo>
                  <a:cubicBezTo>
                    <a:pt x="0" y="2435"/>
                    <a:pt x="134" y="3269"/>
                    <a:pt x="467" y="3369"/>
                  </a:cubicBezTo>
                  <a:cubicBezTo>
                    <a:pt x="734" y="3369"/>
                    <a:pt x="1168" y="2869"/>
                    <a:pt x="1401" y="1835"/>
                  </a:cubicBezTo>
                  <a:cubicBezTo>
                    <a:pt x="1501" y="1335"/>
                    <a:pt x="1501" y="834"/>
                    <a:pt x="1401" y="434"/>
                  </a:cubicBezTo>
                  <a:cubicBezTo>
                    <a:pt x="1301" y="100"/>
                    <a:pt x="1168" y="0"/>
                    <a:pt x="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64"/>
            <p:cNvSpPr/>
            <p:nvPr/>
          </p:nvSpPr>
          <p:spPr>
            <a:xfrm>
              <a:off x="6398100" y="3935750"/>
              <a:ext cx="38375" cy="84250"/>
            </a:xfrm>
            <a:custGeom>
              <a:avLst/>
              <a:gdLst/>
              <a:ahLst/>
              <a:cxnLst/>
              <a:rect l="l" t="t" r="r" b="b"/>
              <a:pathLst>
                <a:path w="1535" h="3370" extrusionOk="0">
                  <a:moveTo>
                    <a:pt x="1068" y="1"/>
                  </a:moveTo>
                  <a:cubicBezTo>
                    <a:pt x="867" y="1"/>
                    <a:pt x="367" y="535"/>
                    <a:pt x="167" y="1635"/>
                  </a:cubicBezTo>
                  <a:cubicBezTo>
                    <a:pt x="0" y="2503"/>
                    <a:pt x="167" y="3337"/>
                    <a:pt x="500" y="3370"/>
                  </a:cubicBezTo>
                  <a:cubicBezTo>
                    <a:pt x="734" y="3370"/>
                    <a:pt x="1201" y="2870"/>
                    <a:pt x="1401" y="1836"/>
                  </a:cubicBezTo>
                  <a:cubicBezTo>
                    <a:pt x="1535" y="1335"/>
                    <a:pt x="1535" y="835"/>
                    <a:pt x="1401" y="468"/>
                  </a:cubicBezTo>
                  <a:cubicBezTo>
                    <a:pt x="1334" y="134"/>
                    <a:pt x="1201" y="1"/>
                    <a:pt x="1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64"/>
            <p:cNvSpPr/>
            <p:nvPr/>
          </p:nvSpPr>
          <p:spPr>
            <a:xfrm>
              <a:off x="6458125" y="3879050"/>
              <a:ext cx="39225" cy="85100"/>
            </a:xfrm>
            <a:custGeom>
              <a:avLst/>
              <a:gdLst/>
              <a:ahLst/>
              <a:cxnLst/>
              <a:rect l="l" t="t" r="r" b="b"/>
              <a:pathLst>
                <a:path w="1569" h="3404" extrusionOk="0">
                  <a:moveTo>
                    <a:pt x="1102" y="1"/>
                  </a:moveTo>
                  <a:cubicBezTo>
                    <a:pt x="901" y="1"/>
                    <a:pt x="401" y="568"/>
                    <a:pt x="168" y="1635"/>
                  </a:cubicBezTo>
                  <a:cubicBezTo>
                    <a:pt x="1" y="2502"/>
                    <a:pt x="134" y="3303"/>
                    <a:pt x="501" y="3403"/>
                  </a:cubicBezTo>
                  <a:cubicBezTo>
                    <a:pt x="768" y="3403"/>
                    <a:pt x="1235" y="2903"/>
                    <a:pt x="1435" y="1835"/>
                  </a:cubicBezTo>
                  <a:cubicBezTo>
                    <a:pt x="1569" y="1335"/>
                    <a:pt x="1569" y="835"/>
                    <a:pt x="1435" y="468"/>
                  </a:cubicBezTo>
                  <a:cubicBezTo>
                    <a:pt x="1335" y="134"/>
                    <a:pt x="1235" y="1"/>
                    <a:pt x="1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64"/>
            <p:cNvSpPr/>
            <p:nvPr/>
          </p:nvSpPr>
          <p:spPr>
            <a:xfrm>
              <a:off x="6372250" y="4177600"/>
              <a:ext cx="38375" cy="84250"/>
            </a:xfrm>
            <a:custGeom>
              <a:avLst/>
              <a:gdLst/>
              <a:ahLst/>
              <a:cxnLst/>
              <a:rect l="l" t="t" r="r" b="b"/>
              <a:pathLst>
                <a:path w="1535" h="3370" extrusionOk="0">
                  <a:moveTo>
                    <a:pt x="1067" y="0"/>
                  </a:moveTo>
                  <a:cubicBezTo>
                    <a:pt x="867" y="0"/>
                    <a:pt x="367" y="534"/>
                    <a:pt x="133" y="1602"/>
                  </a:cubicBezTo>
                  <a:cubicBezTo>
                    <a:pt x="0" y="2502"/>
                    <a:pt x="167" y="3336"/>
                    <a:pt x="500" y="3370"/>
                  </a:cubicBezTo>
                  <a:cubicBezTo>
                    <a:pt x="734" y="3370"/>
                    <a:pt x="1201" y="2869"/>
                    <a:pt x="1401" y="1835"/>
                  </a:cubicBezTo>
                  <a:cubicBezTo>
                    <a:pt x="1534" y="1335"/>
                    <a:pt x="1534" y="834"/>
                    <a:pt x="1401" y="467"/>
                  </a:cubicBezTo>
                  <a:cubicBezTo>
                    <a:pt x="1334" y="134"/>
                    <a:pt x="1201" y="0"/>
                    <a:pt x="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64"/>
            <p:cNvSpPr/>
            <p:nvPr/>
          </p:nvSpPr>
          <p:spPr>
            <a:xfrm>
              <a:off x="6180425" y="4039175"/>
              <a:ext cx="44225" cy="82175"/>
            </a:xfrm>
            <a:custGeom>
              <a:avLst/>
              <a:gdLst/>
              <a:ahLst/>
              <a:cxnLst/>
              <a:rect l="l" t="t" r="r" b="b"/>
              <a:pathLst>
                <a:path w="1769" h="3287" extrusionOk="0">
                  <a:moveTo>
                    <a:pt x="1402" y="0"/>
                  </a:moveTo>
                  <a:cubicBezTo>
                    <a:pt x="1335" y="0"/>
                    <a:pt x="1102" y="34"/>
                    <a:pt x="902" y="267"/>
                  </a:cubicBezTo>
                  <a:cubicBezTo>
                    <a:pt x="668" y="567"/>
                    <a:pt x="401" y="1001"/>
                    <a:pt x="268" y="1501"/>
                  </a:cubicBezTo>
                  <a:cubicBezTo>
                    <a:pt x="1" y="2535"/>
                    <a:pt x="168" y="3169"/>
                    <a:pt x="368" y="3269"/>
                  </a:cubicBezTo>
                  <a:cubicBezTo>
                    <a:pt x="399" y="3281"/>
                    <a:pt x="432" y="3286"/>
                    <a:pt x="465" y="3286"/>
                  </a:cubicBezTo>
                  <a:cubicBezTo>
                    <a:pt x="819" y="3286"/>
                    <a:pt x="1258" y="2661"/>
                    <a:pt x="1502" y="1868"/>
                  </a:cubicBezTo>
                  <a:cubicBezTo>
                    <a:pt x="1769" y="834"/>
                    <a:pt x="1602" y="67"/>
                    <a:pt x="1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64"/>
            <p:cNvSpPr/>
            <p:nvPr/>
          </p:nvSpPr>
          <p:spPr>
            <a:xfrm>
              <a:off x="6232150" y="3962450"/>
              <a:ext cx="45050" cy="83000"/>
            </a:xfrm>
            <a:custGeom>
              <a:avLst/>
              <a:gdLst/>
              <a:ahLst/>
              <a:cxnLst/>
              <a:rect l="l" t="t" r="r" b="b"/>
              <a:pathLst>
                <a:path w="1802" h="3320" extrusionOk="0">
                  <a:moveTo>
                    <a:pt x="1434" y="0"/>
                  </a:moveTo>
                  <a:cubicBezTo>
                    <a:pt x="1334" y="0"/>
                    <a:pt x="1134" y="67"/>
                    <a:pt x="934" y="301"/>
                  </a:cubicBezTo>
                  <a:cubicBezTo>
                    <a:pt x="667" y="601"/>
                    <a:pt x="400" y="1001"/>
                    <a:pt x="300" y="1501"/>
                  </a:cubicBezTo>
                  <a:cubicBezTo>
                    <a:pt x="0" y="2569"/>
                    <a:pt x="167" y="3169"/>
                    <a:pt x="367" y="3303"/>
                  </a:cubicBezTo>
                  <a:cubicBezTo>
                    <a:pt x="401" y="3314"/>
                    <a:pt x="436" y="3320"/>
                    <a:pt x="472" y="3320"/>
                  </a:cubicBezTo>
                  <a:cubicBezTo>
                    <a:pt x="846" y="3320"/>
                    <a:pt x="1257" y="2694"/>
                    <a:pt x="1501" y="1902"/>
                  </a:cubicBezTo>
                  <a:cubicBezTo>
                    <a:pt x="1801" y="834"/>
                    <a:pt x="1635" y="100"/>
                    <a:pt x="1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64"/>
            <p:cNvSpPr/>
            <p:nvPr/>
          </p:nvSpPr>
          <p:spPr>
            <a:xfrm>
              <a:off x="6147075" y="3952450"/>
              <a:ext cx="44225" cy="82675"/>
            </a:xfrm>
            <a:custGeom>
              <a:avLst/>
              <a:gdLst/>
              <a:ahLst/>
              <a:cxnLst/>
              <a:rect l="l" t="t" r="r" b="b"/>
              <a:pathLst>
                <a:path w="1769" h="3307" extrusionOk="0">
                  <a:moveTo>
                    <a:pt x="1402" y="0"/>
                  </a:moveTo>
                  <a:cubicBezTo>
                    <a:pt x="1302" y="0"/>
                    <a:pt x="1101" y="33"/>
                    <a:pt x="901" y="300"/>
                  </a:cubicBezTo>
                  <a:cubicBezTo>
                    <a:pt x="634" y="567"/>
                    <a:pt x="401" y="1001"/>
                    <a:pt x="267" y="1501"/>
                  </a:cubicBezTo>
                  <a:cubicBezTo>
                    <a:pt x="1" y="2535"/>
                    <a:pt x="167" y="3169"/>
                    <a:pt x="368" y="3302"/>
                  </a:cubicBezTo>
                  <a:cubicBezTo>
                    <a:pt x="383" y="3305"/>
                    <a:pt x="399" y="3307"/>
                    <a:pt x="415" y="3307"/>
                  </a:cubicBezTo>
                  <a:cubicBezTo>
                    <a:pt x="747" y="3307"/>
                    <a:pt x="1215" y="2663"/>
                    <a:pt x="1502" y="1868"/>
                  </a:cubicBezTo>
                  <a:cubicBezTo>
                    <a:pt x="1769" y="834"/>
                    <a:pt x="1602" y="67"/>
                    <a:pt x="1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64"/>
            <p:cNvSpPr/>
            <p:nvPr/>
          </p:nvSpPr>
          <p:spPr>
            <a:xfrm>
              <a:off x="6205450" y="3872375"/>
              <a:ext cx="44225" cy="82000"/>
            </a:xfrm>
            <a:custGeom>
              <a:avLst/>
              <a:gdLst/>
              <a:ahLst/>
              <a:cxnLst/>
              <a:rect l="l" t="t" r="r" b="b"/>
              <a:pathLst>
                <a:path w="1769" h="3280" extrusionOk="0">
                  <a:moveTo>
                    <a:pt x="1402" y="1"/>
                  </a:moveTo>
                  <a:cubicBezTo>
                    <a:pt x="1335" y="1"/>
                    <a:pt x="1101" y="34"/>
                    <a:pt x="901" y="268"/>
                  </a:cubicBezTo>
                  <a:cubicBezTo>
                    <a:pt x="634" y="568"/>
                    <a:pt x="401" y="1001"/>
                    <a:pt x="267" y="1502"/>
                  </a:cubicBezTo>
                  <a:cubicBezTo>
                    <a:pt x="1" y="2536"/>
                    <a:pt x="167" y="3170"/>
                    <a:pt x="368" y="3270"/>
                  </a:cubicBezTo>
                  <a:cubicBezTo>
                    <a:pt x="390" y="3276"/>
                    <a:pt x="413" y="3280"/>
                    <a:pt x="437" y="3280"/>
                  </a:cubicBezTo>
                  <a:cubicBezTo>
                    <a:pt x="767" y="3280"/>
                    <a:pt x="1222" y="2647"/>
                    <a:pt x="1502" y="1869"/>
                  </a:cubicBezTo>
                  <a:cubicBezTo>
                    <a:pt x="1769" y="835"/>
                    <a:pt x="1602" y="67"/>
                    <a:pt x="1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64"/>
            <p:cNvSpPr/>
            <p:nvPr/>
          </p:nvSpPr>
          <p:spPr>
            <a:xfrm>
              <a:off x="6177925" y="3793150"/>
              <a:ext cx="45075" cy="82175"/>
            </a:xfrm>
            <a:custGeom>
              <a:avLst/>
              <a:gdLst/>
              <a:ahLst/>
              <a:cxnLst/>
              <a:rect l="l" t="t" r="r" b="b"/>
              <a:pathLst>
                <a:path w="1803" h="3287" extrusionOk="0">
                  <a:moveTo>
                    <a:pt x="1435" y="1"/>
                  </a:moveTo>
                  <a:cubicBezTo>
                    <a:pt x="1335" y="1"/>
                    <a:pt x="1135" y="34"/>
                    <a:pt x="901" y="268"/>
                  </a:cubicBezTo>
                  <a:cubicBezTo>
                    <a:pt x="668" y="568"/>
                    <a:pt x="401" y="1002"/>
                    <a:pt x="301" y="1502"/>
                  </a:cubicBezTo>
                  <a:cubicBezTo>
                    <a:pt x="1" y="2536"/>
                    <a:pt x="168" y="3170"/>
                    <a:pt x="368" y="3270"/>
                  </a:cubicBezTo>
                  <a:cubicBezTo>
                    <a:pt x="368" y="3270"/>
                    <a:pt x="368" y="3270"/>
                    <a:pt x="368" y="3270"/>
                  </a:cubicBezTo>
                  <a:lnTo>
                    <a:pt x="368" y="3270"/>
                  </a:lnTo>
                  <a:cubicBezTo>
                    <a:pt x="402" y="3281"/>
                    <a:pt x="437" y="3287"/>
                    <a:pt x="473" y="3287"/>
                  </a:cubicBezTo>
                  <a:cubicBezTo>
                    <a:pt x="852" y="3287"/>
                    <a:pt x="1288" y="2661"/>
                    <a:pt x="1502" y="1869"/>
                  </a:cubicBezTo>
                  <a:cubicBezTo>
                    <a:pt x="1802" y="835"/>
                    <a:pt x="1635" y="68"/>
                    <a:pt x="14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64"/>
            <p:cNvSpPr/>
            <p:nvPr/>
          </p:nvSpPr>
          <p:spPr>
            <a:xfrm>
              <a:off x="6113725" y="4097550"/>
              <a:ext cx="44225" cy="82175"/>
            </a:xfrm>
            <a:custGeom>
              <a:avLst/>
              <a:gdLst/>
              <a:ahLst/>
              <a:cxnLst/>
              <a:rect l="l" t="t" r="r" b="b"/>
              <a:pathLst>
                <a:path w="1769" h="3287" extrusionOk="0">
                  <a:moveTo>
                    <a:pt x="1401" y="0"/>
                  </a:moveTo>
                  <a:cubicBezTo>
                    <a:pt x="1301" y="0"/>
                    <a:pt x="1101" y="34"/>
                    <a:pt x="901" y="267"/>
                  </a:cubicBezTo>
                  <a:cubicBezTo>
                    <a:pt x="634" y="567"/>
                    <a:pt x="401" y="1001"/>
                    <a:pt x="267" y="1501"/>
                  </a:cubicBezTo>
                  <a:cubicBezTo>
                    <a:pt x="0" y="2535"/>
                    <a:pt x="134" y="3169"/>
                    <a:pt x="367" y="3269"/>
                  </a:cubicBezTo>
                  <a:cubicBezTo>
                    <a:pt x="399" y="3281"/>
                    <a:pt x="431" y="3286"/>
                    <a:pt x="465" y="3286"/>
                  </a:cubicBezTo>
                  <a:cubicBezTo>
                    <a:pt x="819" y="3286"/>
                    <a:pt x="1257" y="2661"/>
                    <a:pt x="1501" y="1868"/>
                  </a:cubicBezTo>
                  <a:cubicBezTo>
                    <a:pt x="1768" y="834"/>
                    <a:pt x="1601" y="67"/>
                    <a:pt x="1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64"/>
            <p:cNvSpPr/>
            <p:nvPr/>
          </p:nvSpPr>
          <p:spPr>
            <a:xfrm>
              <a:off x="5909400" y="3394375"/>
              <a:ext cx="559600" cy="1252150"/>
            </a:xfrm>
            <a:custGeom>
              <a:avLst/>
              <a:gdLst/>
              <a:ahLst/>
              <a:cxnLst/>
              <a:rect l="l" t="t" r="r" b="b"/>
              <a:pathLst>
                <a:path w="22384" h="50086" extrusionOk="0">
                  <a:moveTo>
                    <a:pt x="19330" y="1"/>
                  </a:moveTo>
                  <a:cubicBezTo>
                    <a:pt x="12747" y="1"/>
                    <a:pt x="6313" y="10477"/>
                    <a:pt x="3236" y="23124"/>
                  </a:cubicBezTo>
                  <a:cubicBezTo>
                    <a:pt x="1" y="36667"/>
                    <a:pt x="2403" y="48175"/>
                    <a:pt x="9508" y="49876"/>
                  </a:cubicBezTo>
                  <a:cubicBezTo>
                    <a:pt x="10027" y="50018"/>
                    <a:pt x="10562" y="50085"/>
                    <a:pt x="11101" y="50085"/>
                  </a:cubicBezTo>
                  <a:cubicBezTo>
                    <a:pt x="11704" y="50085"/>
                    <a:pt x="12312" y="50001"/>
                    <a:pt x="12910" y="49843"/>
                  </a:cubicBezTo>
                  <a:cubicBezTo>
                    <a:pt x="6005" y="48008"/>
                    <a:pt x="3603" y="36567"/>
                    <a:pt x="6872" y="23124"/>
                  </a:cubicBezTo>
                  <a:cubicBezTo>
                    <a:pt x="9608" y="11649"/>
                    <a:pt x="16446" y="2475"/>
                    <a:pt x="22383" y="741"/>
                  </a:cubicBezTo>
                  <a:cubicBezTo>
                    <a:pt x="21349" y="207"/>
                    <a:pt x="20916" y="174"/>
                    <a:pt x="20782" y="174"/>
                  </a:cubicBezTo>
                  <a:cubicBezTo>
                    <a:pt x="20298" y="57"/>
                    <a:pt x="19814" y="1"/>
                    <a:pt x="19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64"/>
            <p:cNvSpPr/>
            <p:nvPr/>
          </p:nvSpPr>
          <p:spPr>
            <a:xfrm>
              <a:off x="3934650" y="3449525"/>
              <a:ext cx="563775" cy="931675"/>
            </a:xfrm>
            <a:custGeom>
              <a:avLst/>
              <a:gdLst/>
              <a:ahLst/>
              <a:cxnLst/>
              <a:rect l="l" t="t" r="r" b="b"/>
              <a:pathLst>
                <a:path w="22551" h="37267" extrusionOk="0">
                  <a:moveTo>
                    <a:pt x="8206" y="1"/>
                  </a:moveTo>
                  <a:cubicBezTo>
                    <a:pt x="7839" y="1"/>
                    <a:pt x="7472" y="45"/>
                    <a:pt x="7106" y="136"/>
                  </a:cubicBezTo>
                  <a:cubicBezTo>
                    <a:pt x="1836" y="1437"/>
                    <a:pt x="1" y="10977"/>
                    <a:pt x="2436" y="21084"/>
                  </a:cubicBezTo>
                  <a:cubicBezTo>
                    <a:pt x="4658" y="30403"/>
                    <a:pt x="9448" y="37267"/>
                    <a:pt x="14326" y="37267"/>
                  </a:cubicBezTo>
                  <a:cubicBezTo>
                    <a:pt x="14721" y="37267"/>
                    <a:pt x="15117" y="37222"/>
                    <a:pt x="15512" y="37129"/>
                  </a:cubicBezTo>
                  <a:cubicBezTo>
                    <a:pt x="20782" y="35828"/>
                    <a:pt x="22550" y="27289"/>
                    <a:pt x="20149" y="17182"/>
                  </a:cubicBezTo>
                  <a:cubicBezTo>
                    <a:pt x="17884" y="7812"/>
                    <a:pt x="13080" y="1"/>
                    <a:pt x="8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64"/>
            <p:cNvSpPr/>
            <p:nvPr/>
          </p:nvSpPr>
          <p:spPr>
            <a:xfrm>
              <a:off x="3962175" y="3449575"/>
              <a:ext cx="271900" cy="154300"/>
            </a:xfrm>
            <a:custGeom>
              <a:avLst/>
              <a:gdLst/>
              <a:ahLst/>
              <a:cxnLst/>
              <a:rect l="l" t="t" r="r" b="b"/>
              <a:pathLst>
                <a:path w="10876" h="6172" extrusionOk="0">
                  <a:moveTo>
                    <a:pt x="6539" y="1"/>
                  </a:moveTo>
                  <a:lnTo>
                    <a:pt x="1" y="901"/>
                  </a:lnTo>
                  <a:lnTo>
                    <a:pt x="3236" y="6172"/>
                  </a:lnTo>
                  <a:lnTo>
                    <a:pt x="10875" y="3803"/>
                  </a:lnTo>
                  <a:lnTo>
                    <a:pt x="65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64"/>
            <p:cNvSpPr/>
            <p:nvPr/>
          </p:nvSpPr>
          <p:spPr>
            <a:xfrm>
              <a:off x="4154825" y="4295175"/>
              <a:ext cx="183475" cy="100950"/>
            </a:xfrm>
            <a:custGeom>
              <a:avLst/>
              <a:gdLst/>
              <a:ahLst/>
              <a:cxnLst/>
              <a:rect l="l" t="t" r="r" b="b"/>
              <a:pathLst>
                <a:path w="7339" h="4038" extrusionOk="0">
                  <a:moveTo>
                    <a:pt x="0" y="1"/>
                  </a:moveTo>
                  <a:lnTo>
                    <a:pt x="701" y="4037"/>
                  </a:lnTo>
                  <a:lnTo>
                    <a:pt x="6705" y="3270"/>
                  </a:lnTo>
                  <a:lnTo>
                    <a:pt x="7339" y="1102"/>
                  </a:lnTo>
                  <a:lnTo>
                    <a:pt x="0" y="1"/>
                  </a:lnTo>
                  <a:close/>
                </a:path>
              </a:pathLst>
            </a:custGeom>
            <a:solidFill>
              <a:srgbClr val="313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64"/>
            <p:cNvSpPr/>
            <p:nvPr/>
          </p:nvSpPr>
          <p:spPr>
            <a:xfrm>
              <a:off x="3678650" y="3391425"/>
              <a:ext cx="706350" cy="1166875"/>
            </a:xfrm>
            <a:custGeom>
              <a:avLst/>
              <a:gdLst/>
              <a:ahLst/>
              <a:cxnLst/>
              <a:rect l="l" t="t" r="r" b="b"/>
              <a:pathLst>
                <a:path w="28254" h="46675" extrusionOk="0">
                  <a:moveTo>
                    <a:pt x="10239" y="0"/>
                  </a:moveTo>
                  <a:cubicBezTo>
                    <a:pt x="9795" y="0"/>
                    <a:pt x="9350" y="52"/>
                    <a:pt x="8907" y="158"/>
                  </a:cubicBezTo>
                  <a:cubicBezTo>
                    <a:pt x="2335" y="1760"/>
                    <a:pt x="0" y="13735"/>
                    <a:pt x="3036" y="26344"/>
                  </a:cubicBezTo>
                  <a:cubicBezTo>
                    <a:pt x="5838" y="38044"/>
                    <a:pt x="11823" y="46675"/>
                    <a:pt x="17895" y="46675"/>
                  </a:cubicBezTo>
                  <a:cubicBezTo>
                    <a:pt x="18401" y="46675"/>
                    <a:pt x="18908" y="46615"/>
                    <a:pt x="19414" y="46492"/>
                  </a:cubicBezTo>
                  <a:cubicBezTo>
                    <a:pt x="26019" y="44924"/>
                    <a:pt x="28254" y="34183"/>
                    <a:pt x="25218" y="21574"/>
                  </a:cubicBezTo>
                  <a:cubicBezTo>
                    <a:pt x="22389" y="9758"/>
                    <a:pt x="16342" y="0"/>
                    <a:pt x="102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64"/>
            <p:cNvSpPr/>
            <p:nvPr/>
          </p:nvSpPr>
          <p:spPr>
            <a:xfrm>
              <a:off x="3712825" y="3392875"/>
              <a:ext cx="339450" cy="192650"/>
            </a:xfrm>
            <a:custGeom>
              <a:avLst/>
              <a:gdLst/>
              <a:ahLst/>
              <a:cxnLst/>
              <a:rect l="l" t="t" r="r" b="b"/>
              <a:pathLst>
                <a:path w="13578" h="7706" extrusionOk="0">
                  <a:moveTo>
                    <a:pt x="8173" y="0"/>
                  </a:moveTo>
                  <a:lnTo>
                    <a:pt x="1" y="1068"/>
                  </a:lnTo>
                  <a:lnTo>
                    <a:pt x="4070" y="7706"/>
                  </a:lnTo>
                  <a:lnTo>
                    <a:pt x="13577" y="4737"/>
                  </a:lnTo>
                  <a:lnTo>
                    <a:pt x="81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64"/>
            <p:cNvSpPr/>
            <p:nvPr/>
          </p:nvSpPr>
          <p:spPr>
            <a:xfrm>
              <a:off x="3953850" y="4451950"/>
              <a:ext cx="230175" cy="125950"/>
            </a:xfrm>
            <a:custGeom>
              <a:avLst/>
              <a:gdLst/>
              <a:ahLst/>
              <a:cxnLst/>
              <a:rect l="l" t="t" r="r" b="b"/>
              <a:pathLst>
                <a:path w="9207" h="5038" extrusionOk="0">
                  <a:moveTo>
                    <a:pt x="0" y="1"/>
                  </a:moveTo>
                  <a:lnTo>
                    <a:pt x="867" y="5038"/>
                  </a:lnTo>
                  <a:lnTo>
                    <a:pt x="8406" y="4071"/>
                  </a:lnTo>
                  <a:lnTo>
                    <a:pt x="9207" y="1335"/>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64"/>
            <p:cNvSpPr/>
            <p:nvPr/>
          </p:nvSpPr>
          <p:spPr>
            <a:xfrm>
              <a:off x="3499350" y="3369350"/>
              <a:ext cx="758900" cy="1251750"/>
            </a:xfrm>
            <a:custGeom>
              <a:avLst/>
              <a:gdLst/>
              <a:ahLst/>
              <a:cxnLst/>
              <a:rect l="l" t="t" r="r" b="b"/>
              <a:pathLst>
                <a:path w="30356" h="50070" extrusionOk="0">
                  <a:moveTo>
                    <a:pt x="10997" y="1"/>
                  </a:moveTo>
                  <a:cubicBezTo>
                    <a:pt x="10512" y="1"/>
                    <a:pt x="10026" y="57"/>
                    <a:pt x="9541" y="174"/>
                  </a:cubicBezTo>
                  <a:cubicBezTo>
                    <a:pt x="2502" y="1875"/>
                    <a:pt x="0" y="14718"/>
                    <a:pt x="3236" y="28294"/>
                  </a:cubicBezTo>
                  <a:cubicBezTo>
                    <a:pt x="6256" y="40804"/>
                    <a:pt x="12662" y="50069"/>
                    <a:pt x="19222" y="50069"/>
                  </a:cubicBezTo>
                  <a:cubicBezTo>
                    <a:pt x="19764" y="50069"/>
                    <a:pt x="20307" y="50006"/>
                    <a:pt x="20849" y="49876"/>
                  </a:cubicBezTo>
                  <a:cubicBezTo>
                    <a:pt x="27920" y="48175"/>
                    <a:pt x="30356" y="36667"/>
                    <a:pt x="27087" y="23124"/>
                  </a:cubicBezTo>
                  <a:cubicBezTo>
                    <a:pt x="24011" y="10448"/>
                    <a:pt x="17579" y="1"/>
                    <a:pt x="10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64"/>
            <p:cNvSpPr/>
            <p:nvPr/>
          </p:nvSpPr>
          <p:spPr>
            <a:xfrm>
              <a:off x="3535200" y="3370350"/>
              <a:ext cx="366125" cy="206850"/>
            </a:xfrm>
            <a:custGeom>
              <a:avLst/>
              <a:gdLst/>
              <a:ahLst/>
              <a:cxnLst/>
              <a:rect l="l" t="t" r="r" b="b"/>
              <a:pathLst>
                <a:path w="14645" h="8274" extrusionOk="0">
                  <a:moveTo>
                    <a:pt x="8807" y="1"/>
                  </a:moveTo>
                  <a:lnTo>
                    <a:pt x="1" y="1135"/>
                  </a:lnTo>
                  <a:lnTo>
                    <a:pt x="4437" y="8273"/>
                  </a:lnTo>
                  <a:lnTo>
                    <a:pt x="14645" y="5104"/>
                  </a:lnTo>
                  <a:lnTo>
                    <a:pt x="88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64"/>
            <p:cNvSpPr/>
            <p:nvPr/>
          </p:nvSpPr>
          <p:spPr>
            <a:xfrm>
              <a:off x="3795400" y="4506175"/>
              <a:ext cx="246850" cy="135125"/>
            </a:xfrm>
            <a:custGeom>
              <a:avLst/>
              <a:gdLst/>
              <a:ahLst/>
              <a:cxnLst/>
              <a:rect l="l" t="t" r="r" b="b"/>
              <a:pathLst>
                <a:path w="9874" h="5405" extrusionOk="0">
                  <a:moveTo>
                    <a:pt x="0" y="0"/>
                  </a:moveTo>
                  <a:lnTo>
                    <a:pt x="901" y="5404"/>
                  </a:lnTo>
                  <a:lnTo>
                    <a:pt x="9007" y="4403"/>
                  </a:lnTo>
                  <a:lnTo>
                    <a:pt x="9874" y="150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64"/>
            <p:cNvSpPr/>
            <p:nvPr/>
          </p:nvSpPr>
          <p:spPr>
            <a:xfrm>
              <a:off x="3296700" y="3394375"/>
              <a:ext cx="758900" cy="1251750"/>
            </a:xfrm>
            <a:custGeom>
              <a:avLst/>
              <a:gdLst/>
              <a:ahLst/>
              <a:cxnLst/>
              <a:rect l="l" t="t" r="r" b="b"/>
              <a:pathLst>
                <a:path w="30356" h="50070" extrusionOk="0">
                  <a:moveTo>
                    <a:pt x="11000" y="1"/>
                  </a:moveTo>
                  <a:cubicBezTo>
                    <a:pt x="10514" y="1"/>
                    <a:pt x="10027" y="57"/>
                    <a:pt x="9541" y="174"/>
                  </a:cubicBezTo>
                  <a:cubicBezTo>
                    <a:pt x="2502" y="1875"/>
                    <a:pt x="1" y="14718"/>
                    <a:pt x="3270" y="28294"/>
                  </a:cubicBezTo>
                  <a:cubicBezTo>
                    <a:pt x="6258" y="40804"/>
                    <a:pt x="12691" y="50069"/>
                    <a:pt x="19229" y="50069"/>
                  </a:cubicBezTo>
                  <a:cubicBezTo>
                    <a:pt x="19769" y="50069"/>
                    <a:pt x="20309" y="50006"/>
                    <a:pt x="20849" y="49876"/>
                  </a:cubicBezTo>
                  <a:cubicBezTo>
                    <a:pt x="27954" y="48175"/>
                    <a:pt x="30356" y="36667"/>
                    <a:pt x="27120" y="23124"/>
                  </a:cubicBezTo>
                  <a:cubicBezTo>
                    <a:pt x="24075" y="10477"/>
                    <a:pt x="17614" y="1"/>
                    <a:pt x="110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64"/>
            <p:cNvSpPr/>
            <p:nvPr/>
          </p:nvSpPr>
          <p:spPr>
            <a:xfrm>
              <a:off x="3385925" y="3439575"/>
              <a:ext cx="598800" cy="1162525"/>
            </a:xfrm>
            <a:custGeom>
              <a:avLst/>
              <a:gdLst/>
              <a:ahLst/>
              <a:cxnLst/>
              <a:rect l="l" t="t" r="r" b="b"/>
              <a:pathLst>
                <a:path w="23952" h="46501" extrusionOk="0">
                  <a:moveTo>
                    <a:pt x="6973" y="0"/>
                  </a:moveTo>
                  <a:cubicBezTo>
                    <a:pt x="6739" y="0"/>
                    <a:pt x="6472" y="34"/>
                    <a:pt x="6239" y="67"/>
                  </a:cubicBezTo>
                  <a:cubicBezTo>
                    <a:pt x="3937" y="634"/>
                    <a:pt x="2102" y="3369"/>
                    <a:pt x="1135" y="7672"/>
                  </a:cubicBezTo>
                  <a:cubicBezTo>
                    <a:pt x="1" y="12709"/>
                    <a:pt x="301" y="19381"/>
                    <a:pt x="1936" y="25886"/>
                  </a:cubicBezTo>
                  <a:cubicBezTo>
                    <a:pt x="5271" y="39262"/>
                    <a:pt x="11743" y="46500"/>
                    <a:pt x="16112" y="46500"/>
                  </a:cubicBezTo>
                  <a:cubicBezTo>
                    <a:pt x="16413" y="46500"/>
                    <a:pt x="16746" y="46434"/>
                    <a:pt x="17080" y="46400"/>
                  </a:cubicBezTo>
                  <a:cubicBezTo>
                    <a:pt x="23084" y="44999"/>
                    <a:pt x="23951" y="32657"/>
                    <a:pt x="21283" y="22016"/>
                  </a:cubicBezTo>
                  <a:cubicBezTo>
                    <a:pt x="17880" y="8406"/>
                    <a:pt x="11209" y="0"/>
                    <a:pt x="6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64"/>
            <p:cNvSpPr/>
            <p:nvPr/>
          </p:nvSpPr>
          <p:spPr>
            <a:xfrm>
              <a:off x="3412625" y="3421225"/>
              <a:ext cx="602125" cy="1165850"/>
            </a:xfrm>
            <a:custGeom>
              <a:avLst/>
              <a:gdLst/>
              <a:ahLst/>
              <a:cxnLst/>
              <a:rect l="l" t="t" r="r" b="b"/>
              <a:pathLst>
                <a:path w="24085" h="46634" extrusionOk="0">
                  <a:moveTo>
                    <a:pt x="6071" y="0"/>
                  </a:moveTo>
                  <a:cubicBezTo>
                    <a:pt x="5971" y="0"/>
                    <a:pt x="5838" y="0"/>
                    <a:pt x="5704" y="67"/>
                  </a:cubicBezTo>
                  <a:cubicBezTo>
                    <a:pt x="4370" y="367"/>
                    <a:pt x="2402" y="2269"/>
                    <a:pt x="1268" y="6805"/>
                  </a:cubicBezTo>
                  <a:cubicBezTo>
                    <a:pt x="0" y="12042"/>
                    <a:pt x="334" y="18947"/>
                    <a:pt x="2202" y="25752"/>
                  </a:cubicBezTo>
                  <a:cubicBezTo>
                    <a:pt x="6138" y="39996"/>
                    <a:pt x="13310" y="46634"/>
                    <a:pt x="16912" y="46634"/>
                  </a:cubicBezTo>
                  <a:cubicBezTo>
                    <a:pt x="17113" y="46634"/>
                    <a:pt x="17346" y="46634"/>
                    <a:pt x="17513" y="46601"/>
                  </a:cubicBezTo>
                  <a:cubicBezTo>
                    <a:pt x="22483" y="45566"/>
                    <a:pt x="24084" y="34058"/>
                    <a:pt x="20915" y="22450"/>
                  </a:cubicBezTo>
                  <a:cubicBezTo>
                    <a:pt x="16846" y="7506"/>
                    <a:pt x="9207" y="0"/>
                    <a:pt x="6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64"/>
            <p:cNvSpPr/>
            <p:nvPr/>
          </p:nvSpPr>
          <p:spPr>
            <a:xfrm>
              <a:off x="3654450" y="3828175"/>
              <a:ext cx="38400" cy="84250"/>
            </a:xfrm>
            <a:custGeom>
              <a:avLst/>
              <a:gdLst/>
              <a:ahLst/>
              <a:cxnLst/>
              <a:rect l="l" t="t" r="r" b="b"/>
              <a:pathLst>
                <a:path w="1536" h="3370" extrusionOk="0">
                  <a:moveTo>
                    <a:pt x="401" y="1"/>
                  </a:moveTo>
                  <a:cubicBezTo>
                    <a:pt x="334" y="1"/>
                    <a:pt x="201" y="134"/>
                    <a:pt x="134" y="468"/>
                  </a:cubicBezTo>
                  <a:cubicBezTo>
                    <a:pt x="1" y="835"/>
                    <a:pt x="1" y="1335"/>
                    <a:pt x="134" y="1835"/>
                  </a:cubicBezTo>
                  <a:cubicBezTo>
                    <a:pt x="334" y="2870"/>
                    <a:pt x="768" y="3370"/>
                    <a:pt x="1035" y="3370"/>
                  </a:cubicBezTo>
                  <a:cubicBezTo>
                    <a:pt x="1402" y="3303"/>
                    <a:pt x="1535" y="2469"/>
                    <a:pt x="1369" y="1635"/>
                  </a:cubicBezTo>
                  <a:cubicBezTo>
                    <a:pt x="1168" y="535"/>
                    <a:pt x="668" y="1"/>
                    <a:pt x="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64"/>
            <p:cNvSpPr/>
            <p:nvPr/>
          </p:nvSpPr>
          <p:spPr>
            <a:xfrm>
              <a:off x="3563550" y="3859875"/>
              <a:ext cx="38400" cy="84250"/>
            </a:xfrm>
            <a:custGeom>
              <a:avLst/>
              <a:gdLst/>
              <a:ahLst/>
              <a:cxnLst/>
              <a:rect l="l" t="t" r="r" b="b"/>
              <a:pathLst>
                <a:path w="1536" h="3370" extrusionOk="0">
                  <a:moveTo>
                    <a:pt x="435" y="0"/>
                  </a:moveTo>
                  <a:cubicBezTo>
                    <a:pt x="335" y="0"/>
                    <a:pt x="201" y="100"/>
                    <a:pt x="134" y="434"/>
                  </a:cubicBezTo>
                  <a:cubicBezTo>
                    <a:pt x="1" y="834"/>
                    <a:pt x="1" y="1335"/>
                    <a:pt x="134" y="1835"/>
                  </a:cubicBezTo>
                  <a:cubicBezTo>
                    <a:pt x="335" y="2869"/>
                    <a:pt x="802" y="3369"/>
                    <a:pt x="1035" y="3369"/>
                  </a:cubicBezTo>
                  <a:cubicBezTo>
                    <a:pt x="1369" y="3269"/>
                    <a:pt x="1535" y="2502"/>
                    <a:pt x="1369" y="1602"/>
                  </a:cubicBezTo>
                  <a:cubicBezTo>
                    <a:pt x="1168" y="534"/>
                    <a:pt x="668"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64"/>
            <p:cNvSpPr/>
            <p:nvPr/>
          </p:nvSpPr>
          <p:spPr>
            <a:xfrm>
              <a:off x="3664475" y="3736450"/>
              <a:ext cx="39200" cy="84250"/>
            </a:xfrm>
            <a:custGeom>
              <a:avLst/>
              <a:gdLst/>
              <a:ahLst/>
              <a:cxnLst/>
              <a:rect l="l" t="t" r="r" b="b"/>
              <a:pathLst>
                <a:path w="1568" h="3370" extrusionOk="0">
                  <a:moveTo>
                    <a:pt x="434" y="1"/>
                  </a:moveTo>
                  <a:cubicBezTo>
                    <a:pt x="334" y="1"/>
                    <a:pt x="234" y="134"/>
                    <a:pt x="134" y="468"/>
                  </a:cubicBezTo>
                  <a:cubicBezTo>
                    <a:pt x="0" y="834"/>
                    <a:pt x="0" y="1335"/>
                    <a:pt x="134" y="1835"/>
                  </a:cubicBezTo>
                  <a:cubicBezTo>
                    <a:pt x="334" y="2869"/>
                    <a:pt x="801" y="3370"/>
                    <a:pt x="1068" y="3370"/>
                  </a:cubicBezTo>
                  <a:cubicBezTo>
                    <a:pt x="1435" y="3336"/>
                    <a:pt x="1568" y="2502"/>
                    <a:pt x="1401" y="1635"/>
                  </a:cubicBezTo>
                  <a:cubicBezTo>
                    <a:pt x="1168" y="534"/>
                    <a:pt x="66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64"/>
            <p:cNvSpPr/>
            <p:nvPr/>
          </p:nvSpPr>
          <p:spPr>
            <a:xfrm>
              <a:off x="3584400" y="3768150"/>
              <a:ext cx="37550" cy="84250"/>
            </a:xfrm>
            <a:custGeom>
              <a:avLst/>
              <a:gdLst/>
              <a:ahLst/>
              <a:cxnLst/>
              <a:rect l="l" t="t" r="r" b="b"/>
              <a:pathLst>
                <a:path w="1502" h="3370" extrusionOk="0">
                  <a:moveTo>
                    <a:pt x="435" y="0"/>
                  </a:moveTo>
                  <a:cubicBezTo>
                    <a:pt x="334" y="0"/>
                    <a:pt x="201" y="100"/>
                    <a:pt x="134" y="434"/>
                  </a:cubicBezTo>
                  <a:cubicBezTo>
                    <a:pt x="1" y="834"/>
                    <a:pt x="1" y="1334"/>
                    <a:pt x="134" y="1835"/>
                  </a:cubicBezTo>
                  <a:cubicBezTo>
                    <a:pt x="334" y="2869"/>
                    <a:pt x="801" y="3369"/>
                    <a:pt x="1035" y="3369"/>
                  </a:cubicBezTo>
                  <a:cubicBezTo>
                    <a:pt x="1369" y="3269"/>
                    <a:pt x="1502" y="2502"/>
                    <a:pt x="1369" y="1601"/>
                  </a:cubicBezTo>
                  <a:cubicBezTo>
                    <a:pt x="1168" y="534"/>
                    <a:pt x="668"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64"/>
            <p:cNvSpPr/>
            <p:nvPr/>
          </p:nvSpPr>
          <p:spPr>
            <a:xfrm>
              <a:off x="3508525" y="3807325"/>
              <a:ext cx="38375" cy="84250"/>
            </a:xfrm>
            <a:custGeom>
              <a:avLst/>
              <a:gdLst/>
              <a:ahLst/>
              <a:cxnLst/>
              <a:rect l="l" t="t" r="r" b="b"/>
              <a:pathLst>
                <a:path w="1535" h="3370" extrusionOk="0">
                  <a:moveTo>
                    <a:pt x="401" y="1"/>
                  </a:moveTo>
                  <a:cubicBezTo>
                    <a:pt x="334" y="1"/>
                    <a:pt x="201" y="134"/>
                    <a:pt x="134" y="468"/>
                  </a:cubicBezTo>
                  <a:cubicBezTo>
                    <a:pt x="0" y="835"/>
                    <a:pt x="0" y="1335"/>
                    <a:pt x="134" y="1836"/>
                  </a:cubicBezTo>
                  <a:cubicBezTo>
                    <a:pt x="334" y="2870"/>
                    <a:pt x="768" y="3370"/>
                    <a:pt x="1034" y="3370"/>
                  </a:cubicBezTo>
                  <a:cubicBezTo>
                    <a:pt x="1401" y="3303"/>
                    <a:pt x="1535" y="2503"/>
                    <a:pt x="1368" y="1635"/>
                  </a:cubicBezTo>
                  <a:cubicBezTo>
                    <a:pt x="1168" y="535"/>
                    <a:pt x="668"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64"/>
            <p:cNvSpPr/>
            <p:nvPr/>
          </p:nvSpPr>
          <p:spPr>
            <a:xfrm>
              <a:off x="3597750" y="3668900"/>
              <a:ext cx="39225" cy="84250"/>
            </a:xfrm>
            <a:custGeom>
              <a:avLst/>
              <a:gdLst/>
              <a:ahLst/>
              <a:cxnLst/>
              <a:rect l="l" t="t" r="r" b="b"/>
              <a:pathLst>
                <a:path w="1569" h="3370" extrusionOk="0">
                  <a:moveTo>
                    <a:pt x="434" y="1"/>
                  </a:moveTo>
                  <a:cubicBezTo>
                    <a:pt x="334" y="1"/>
                    <a:pt x="234" y="134"/>
                    <a:pt x="134" y="468"/>
                  </a:cubicBezTo>
                  <a:cubicBezTo>
                    <a:pt x="1" y="835"/>
                    <a:pt x="1" y="1335"/>
                    <a:pt x="134" y="1835"/>
                  </a:cubicBezTo>
                  <a:cubicBezTo>
                    <a:pt x="334" y="2869"/>
                    <a:pt x="801" y="3370"/>
                    <a:pt x="1068" y="3370"/>
                  </a:cubicBezTo>
                  <a:cubicBezTo>
                    <a:pt x="1368" y="3336"/>
                    <a:pt x="1568" y="2502"/>
                    <a:pt x="1402" y="1602"/>
                  </a:cubicBezTo>
                  <a:cubicBezTo>
                    <a:pt x="1168" y="534"/>
                    <a:pt x="668" y="1"/>
                    <a:pt x="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64"/>
            <p:cNvSpPr/>
            <p:nvPr/>
          </p:nvSpPr>
          <p:spPr>
            <a:xfrm>
              <a:off x="3516025" y="3698100"/>
              <a:ext cx="38400" cy="84250"/>
            </a:xfrm>
            <a:custGeom>
              <a:avLst/>
              <a:gdLst/>
              <a:ahLst/>
              <a:cxnLst/>
              <a:rect l="l" t="t" r="r" b="b"/>
              <a:pathLst>
                <a:path w="1536" h="3370" extrusionOk="0">
                  <a:moveTo>
                    <a:pt x="401" y="0"/>
                  </a:moveTo>
                  <a:cubicBezTo>
                    <a:pt x="334" y="0"/>
                    <a:pt x="201" y="134"/>
                    <a:pt x="101" y="467"/>
                  </a:cubicBezTo>
                  <a:cubicBezTo>
                    <a:pt x="1" y="834"/>
                    <a:pt x="1" y="1334"/>
                    <a:pt x="101" y="1835"/>
                  </a:cubicBezTo>
                  <a:cubicBezTo>
                    <a:pt x="334" y="2869"/>
                    <a:pt x="768" y="3369"/>
                    <a:pt x="1035" y="3369"/>
                  </a:cubicBezTo>
                  <a:cubicBezTo>
                    <a:pt x="1402" y="3336"/>
                    <a:pt x="1535" y="2502"/>
                    <a:pt x="1368" y="1601"/>
                  </a:cubicBezTo>
                  <a:cubicBezTo>
                    <a:pt x="1168" y="534"/>
                    <a:pt x="668"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4"/>
            <p:cNvSpPr/>
            <p:nvPr/>
          </p:nvSpPr>
          <p:spPr>
            <a:xfrm>
              <a:off x="3537700" y="3612200"/>
              <a:ext cx="38400" cy="85075"/>
            </a:xfrm>
            <a:custGeom>
              <a:avLst/>
              <a:gdLst/>
              <a:ahLst/>
              <a:cxnLst/>
              <a:rect l="l" t="t" r="r" b="b"/>
              <a:pathLst>
                <a:path w="1536" h="3403" extrusionOk="0">
                  <a:moveTo>
                    <a:pt x="401" y="0"/>
                  </a:moveTo>
                  <a:cubicBezTo>
                    <a:pt x="334" y="0"/>
                    <a:pt x="201" y="134"/>
                    <a:pt x="134" y="467"/>
                  </a:cubicBezTo>
                  <a:cubicBezTo>
                    <a:pt x="1" y="834"/>
                    <a:pt x="1" y="1335"/>
                    <a:pt x="134" y="1835"/>
                  </a:cubicBezTo>
                  <a:cubicBezTo>
                    <a:pt x="334" y="2902"/>
                    <a:pt x="801" y="3403"/>
                    <a:pt x="1035" y="3403"/>
                  </a:cubicBezTo>
                  <a:cubicBezTo>
                    <a:pt x="1402" y="3336"/>
                    <a:pt x="1535" y="2502"/>
                    <a:pt x="1369" y="1635"/>
                  </a:cubicBezTo>
                  <a:cubicBezTo>
                    <a:pt x="1168" y="567"/>
                    <a:pt x="668"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4"/>
            <p:cNvSpPr/>
            <p:nvPr/>
          </p:nvSpPr>
          <p:spPr>
            <a:xfrm>
              <a:off x="3624450" y="3910750"/>
              <a:ext cx="38375" cy="84250"/>
            </a:xfrm>
            <a:custGeom>
              <a:avLst/>
              <a:gdLst/>
              <a:ahLst/>
              <a:cxnLst/>
              <a:rect l="l" t="t" r="r" b="b"/>
              <a:pathLst>
                <a:path w="1535" h="3370" extrusionOk="0">
                  <a:moveTo>
                    <a:pt x="400" y="0"/>
                  </a:moveTo>
                  <a:cubicBezTo>
                    <a:pt x="334" y="0"/>
                    <a:pt x="200" y="134"/>
                    <a:pt x="100" y="467"/>
                  </a:cubicBezTo>
                  <a:cubicBezTo>
                    <a:pt x="0" y="834"/>
                    <a:pt x="0" y="1334"/>
                    <a:pt x="100" y="1835"/>
                  </a:cubicBezTo>
                  <a:cubicBezTo>
                    <a:pt x="334" y="2869"/>
                    <a:pt x="767" y="3369"/>
                    <a:pt x="1034" y="3369"/>
                  </a:cubicBezTo>
                  <a:cubicBezTo>
                    <a:pt x="1368" y="3336"/>
                    <a:pt x="1534" y="2502"/>
                    <a:pt x="1368" y="1601"/>
                  </a:cubicBezTo>
                  <a:cubicBezTo>
                    <a:pt x="1168" y="534"/>
                    <a:pt x="667"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64"/>
            <p:cNvSpPr/>
            <p:nvPr/>
          </p:nvSpPr>
          <p:spPr>
            <a:xfrm>
              <a:off x="3777050" y="4286000"/>
              <a:ext cx="39225" cy="84250"/>
            </a:xfrm>
            <a:custGeom>
              <a:avLst/>
              <a:gdLst/>
              <a:ahLst/>
              <a:cxnLst/>
              <a:rect l="l" t="t" r="r" b="b"/>
              <a:pathLst>
                <a:path w="1569" h="3370" extrusionOk="0">
                  <a:moveTo>
                    <a:pt x="434" y="1"/>
                  </a:moveTo>
                  <a:cubicBezTo>
                    <a:pt x="334" y="1"/>
                    <a:pt x="234" y="134"/>
                    <a:pt x="134" y="468"/>
                  </a:cubicBezTo>
                  <a:cubicBezTo>
                    <a:pt x="0" y="835"/>
                    <a:pt x="0" y="1335"/>
                    <a:pt x="134" y="1836"/>
                  </a:cubicBezTo>
                  <a:cubicBezTo>
                    <a:pt x="334" y="2870"/>
                    <a:pt x="801" y="3370"/>
                    <a:pt x="1068" y="3370"/>
                  </a:cubicBezTo>
                  <a:cubicBezTo>
                    <a:pt x="1435" y="3337"/>
                    <a:pt x="1568" y="2503"/>
                    <a:pt x="1401" y="1602"/>
                  </a:cubicBezTo>
                  <a:cubicBezTo>
                    <a:pt x="1168" y="535"/>
                    <a:pt x="668"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64"/>
            <p:cNvSpPr/>
            <p:nvPr/>
          </p:nvSpPr>
          <p:spPr>
            <a:xfrm>
              <a:off x="3685325" y="4318525"/>
              <a:ext cx="39200" cy="84250"/>
            </a:xfrm>
            <a:custGeom>
              <a:avLst/>
              <a:gdLst/>
              <a:ahLst/>
              <a:cxnLst/>
              <a:rect l="l" t="t" r="r" b="b"/>
              <a:pathLst>
                <a:path w="1568" h="3370" extrusionOk="0">
                  <a:moveTo>
                    <a:pt x="434" y="1"/>
                  </a:moveTo>
                  <a:cubicBezTo>
                    <a:pt x="334" y="1"/>
                    <a:pt x="234" y="101"/>
                    <a:pt x="134" y="434"/>
                  </a:cubicBezTo>
                  <a:cubicBezTo>
                    <a:pt x="0" y="835"/>
                    <a:pt x="0" y="1335"/>
                    <a:pt x="134" y="1835"/>
                  </a:cubicBezTo>
                  <a:cubicBezTo>
                    <a:pt x="334" y="2870"/>
                    <a:pt x="801" y="3370"/>
                    <a:pt x="1068" y="3370"/>
                  </a:cubicBezTo>
                  <a:cubicBezTo>
                    <a:pt x="1434" y="3270"/>
                    <a:pt x="1568" y="2436"/>
                    <a:pt x="1401" y="1602"/>
                  </a:cubicBezTo>
                  <a:cubicBezTo>
                    <a:pt x="1168" y="535"/>
                    <a:pt x="66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64"/>
            <p:cNvSpPr/>
            <p:nvPr/>
          </p:nvSpPr>
          <p:spPr>
            <a:xfrm>
              <a:off x="3787900" y="4195100"/>
              <a:ext cx="38375" cy="84275"/>
            </a:xfrm>
            <a:custGeom>
              <a:avLst/>
              <a:gdLst/>
              <a:ahLst/>
              <a:cxnLst/>
              <a:rect l="l" t="t" r="r" b="b"/>
              <a:pathLst>
                <a:path w="1535" h="3371" extrusionOk="0">
                  <a:moveTo>
                    <a:pt x="400" y="1"/>
                  </a:moveTo>
                  <a:cubicBezTo>
                    <a:pt x="334" y="1"/>
                    <a:pt x="200" y="134"/>
                    <a:pt x="133" y="468"/>
                  </a:cubicBezTo>
                  <a:cubicBezTo>
                    <a:pt x="0" y="835"/>
                    <a:pt x="0" y="1335"/>
                    <a:pt x="133" y="1836"/>
                  </a:cubicBezTo>
                  <a:cubicBezTo>
                    <a:pt x="334" y="2870"/>
                    <a:pt x="801" y="3370"/>
                    <a:pt x="1034" y="3370"/>
                  </a:cubicBezTo>
                  <a:cubicBezTo>
                    <a:pt x="1401" y="3303"/>
                    <a:pt x="1534" y="2469"/>
                    <a:pt x="1368" y="1635"/>
                  </a:cubicBezTo>
                  <a:cubicBezTo>
                    <a:pt x="1168" y="535"/>
                    <a:pt x="66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64"/>
            <p:cNvSpPr/>
            <p:nvPr/>
          </p:nvSpPr>
          <p:spPr>
            <a:xfrm>
              <a:off x="3706175" y="4225125"/>
              <a:ext cx="39200" cy="85100"/>
            </a:xfrm>
            <a:custGeom>
              <a:avLst/>
              <a:gdLst/>
              <a:ahLst/>
              <a:cxnLst/>
              <a:rect l="l" t="t" r="r" b="b"/>
              <a:pathLst>
                <a:path w="1568" h="3404" extrusionOk="0">
                  <a:moveTo>
                    <a:pt x="434" y="1"/>
                  </a:moveTo>
                  <a:cubicBezTo>
                    <a:pt x="334" y="1"/>
                    <a:pt x="234" y="134"/>
                    <a:pt x="133" y="468"/>
                  </a:cubicBezTo>
                  <a:cubicBezTo>
                    <a:pt x="0" y="835"/>
                    <a:pt x="0" y="1335"/>
                    <a:pt x="133" y="1835"/>
                  </a:cubicBezTo>
                  <a:cubicBezTo>
                    <a:pt x="334" y="2903"/>
                    <a:pt x="801" y="3403"/>
                    <a:pt x="1067" y="3403"/>
                  </a:cubicBezTo>
                  <a:cubicBezTo>
                    <a:pt x="1434" y="3337"/>
                    <a:pt x="1568" y="2503"/>
                    <a:pt x="1401" y="1635"/>
                  </a:cubicBezTo>
                  <a:cubicBezTo>
                    <a:pt x="1168" y="568"/>
                    <a:pt x="66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64"/>
            <p:cNvSpPr/>
            <p:nvPr/>
          </p:nvSpPr>
          <p:spPr>
            <a:xfrm>
              <a:off x="3631100" y="4266000"/>
              <a:ext cx="39225" cy="84250"/>
            </a:xfrm>
            <a:custGeom>
              <a:avLst/>
              <a:gdLst/>
              <a:ahLst/>
              <a:cxnLst/>
              <a:rect l="l" t="t" r="r" b="b"/>
              <a:pathLst>
                <a:path w="1569" h="3370" extrusionOk="0">
                  <a:moveTo>
                    <a:pt x="435" y="0"/>
                  </a:moveTo>
                  <a:cubicBezTo>
                    <a:pt x="334" y="0"/>
                    <a:pt x="234" y="134"/>
                    <a:pt x="134" y="467"/>
                  </a:cubicBezTo>
                  <a:cubicBezTo>
                    <a:pt x="1" y="834"/>
                    <a:pt x="1" y="1335"/>
                    <a:pt x="134" y="1835"/>
                  </a:cubicBezTo>
                  <a:cubicBezTo>
                    <a:pt x="334" y="2869"/>
                    <a:pt x="801" y="3369"/>
                    <a:pt x="1068" y="3369"/>
                  </a:cubicBezTo>
                  <a:cubicBezTo>
                    <a:pt x="1435" y="3303"/>
                    <a:pt x="1569" y="2469"/>
                    <a:pt x="1402" y="1635"/>
                  </a:cubicBezTo>
                  <a:cubicBezTo>
                    <a:pt x="1168" y="534"/>
                    <a:pt x="668"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64"/>
            <p:cNvSpPr/>
            <p:nvPr/>
          </p:nvSpPr>
          <p:spPr>
            <a:xfrm>
              <a:off x="3720350" y="4127575"/>
              <a:ext cx="38375" cy="84250"/>
            </a:xfrm>
            <a:custGeom>
              <a:avLst/>
              <a:gdLst/>
              <a:ahLst/>
              <a:cxnLst/>
              <a:rect l="l" t="t" r="r" b="b"/>
              <a:pathLst>
                <a:path w="1535" h="3370" extrusionOk="0">
                  <a:moveTo>
                    <a:pt x="400" y="0"/>
                  </a:moveTo>
                  <a:cubicBezTo>
                    <a:pt x="334" y="0"/>
                    <a:pt x="200" y="133"/>
                    <a:pt x="100" y="467"/>
                  </a:cubicBezTo>
                  <a:cubicBezTo>
                    <a:pt x="0" y="834"/>
                    <a:pt x="0" y="1334"/>
                    <a:pt x="100" y="1835"/>
                  </a:cubicBezTo>
                  <a:cubicBezTo>
                    <a:pt x="334" y="2869"/>
                    <a:pt x="767" y="3369"/>
                    <a:pt x="1034" y="3369"/>
                  </a:cubicBezTo>
                  <a:cubicBezTo>
                    <a:pt x="1401" y="3302"/>
                    <a:pt x="1535" y="2502"/>
                    <a:pt x="1368" y="1601"/>
                  </a:cubicBezTo>
                  <a:cubicBezTo>
                    <a:pt x="1168" y="534"/>
                    <a:pt x="667"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64"/>
            <p:cNvSpPr/>
            <p:nvPr/>
          </p:nvSpPr>
          <p:spPr>
            <a:xfrm>
              <a:off x="3638625" y="4156750"/>
              <a:ext cx="38375" cy="84250"/>
            </a:xfrm>
            <a:custGeom>
              <a:avLst/>
              <a:gdLst/>
              <a:ahLst/>
              <a:cxnLst/>
              <a:rect l="l" t="t" r="r" b="b"/>
              <a:pathLst>
                <a:path w="1535" h="3370" extrusionOk="0">
                  <a:moveTo>
                    <a:pt x="434" y="1"/>
                  </a:moveTo>
                  <a:cubicBezTo>
                    <a:pt x="334" y="1"/>
                    <a:pt x="200" y="134"/>
                    <a:pt x="134" y="468"/>
                  </a:cubicBezTo>
                  <a:cubicBezTo>
                    <a:pt x="0" y="834"/>
                    <a:pt x="0" y="1335"/>
                    <a:pt x="134" y="1835"/>
                  </a:cubicBezTo>
                  <a:cubicBezTo>
                    <a:pt x="334" y="2869"/>
                    <a:pt x="801" y="3370"/>
                    <a:pt x="1034" y="3370"/>
                  </a:cubicBezTo>
                  <a:cubicBezTo>
                    <a:pt x="1401" y="3303"/>
                    <a:pt x="1535" y="2469"/>
                    <a:pt x="1368" y="1602"/>
                  </a:cubicBezTo>
                  <a:cubicBezTo>
                    <a:pt x="1168" y="534"/>
                    <a:pt x="66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4"/>
            <p:cNvSpPr/>
            <p:nvPr/>
          </p:nvSpPr>
          <p:spPr>
            <a:xfrm>
              <a:off x="3660300" y="4070850"/>
              <a:ext cx="39225" cy="85100"/>
            </a:xfrm>
            <a:custGeom>
              <a:avLst/>
              <a:gdLst/>
              <a:ahLst/>
              <a:cxnLst/>
              <a:rect l="l" t="t" r="r" b="b"/>
              <a:pathLst>
                <a:path w="1569" h="3404" extrusionOk="0">
                  <a:moveTo>
                    <a:pt x="434" y="1"/>
                  </a:moveTo>
                  <a:cubicBezTo>
                    <a:pt x="334" y="1"/>
                    <a:pt x="234" y="134"/>
                    <a:pt x="134" y="468"/>
                  </a:cubicBezTo>
                  <a:cubicBezTo>
                    <a:pt x="0" y="835"/>
                    <a:pt x="0" y="1335"/>
                    <a:pt x="134" y="1835"/>
                  </a:cubicBezTo>
                  <a:cubicBezTo>
                    <a:pt x="334" y="2903"/>
                    <a:pt x="801" y="3403"/>
                    <a:pt x="1068" y="3403"/>
                  </a:cubicBezTo>
                  <a:cubicBezTo>
                    <a:pt x="1368" y="3303"/>
                    <a:pt x="1568" y="2469"/>
                    <a:pt x="1401" y="1635"/>
                  </a:cubicBezTo>
                  <a:cubicBezTo>
                    <a:pt x="1168" y="568"/>
                    <a:pt x="668"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64"/>
            <p:cNvSpPr/>
            <p:nvPr/>
          </p:nvSpPr>
          <p:spPr>
            <a:xfrm>
              <a:off x="3746200" y="4369400"/>
              <a:ext cx="38375" cy="84250"/>
            </a:xfrm>
            <a:custGeom>
              <a:avLst/>
              <a:gdLst/>
              <a:ahLst/>
              <a:cxnLst/>
              <a:rect l="l" t="t" r="r" b="b"/>
              <a:pathLst>
                <a:path w="1535" h="3370" extrusionOk="0">
                  <a:moveTo>
                    <a:pt x="400" y="1"/>
                  </a:moveTo>
                  <a:cubicBezTo>
                    <a:pt x="334" y="1"/>
                    <a:pt x="200" y="134"/>
                    <a:pt x="134" y="468"/>
                  </a:cubicBezTo>
                  <a:cubicBezTo>
                    <a:pt x="0" y="835"/>
                    <a:pt x="0" y="1335"/>
                    <a:pt x="134" y="1835"/>
                  </a:cubicBezTo>
                  <a:cubicBezTo>
                    <a:pt x="334" y="2869"/>
                    <a:pt x="801" y="3370"/>
                    <a:pt x="1034" y="3370"/>
                  </a:cubicBezTo>
                  <a:cubicBezTo>
                    <a:pt x="1401" y="3303"/>
                    <a:pt x="1535" y="2469"/>
                    <a:pt x="1368" y="1602"/>
                  </a:cubicBezTo>
                  <a:cubicBezTo>
                    <a:pt x="1168" y="534"/>
                    <a:pt x="66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4"/>
            <p:cNvSpPr/>
            <p:nvPr/>
          </p:nvSpPr>
          <p:spPr>
            <a:xfrm>
              <a:off x="3585250" y="4095050"/>
              <a:ext cx="39225" cy="84250"/>
            </a:xfrm>
            <a:custGeom>
              <a:avLst/>
              <a:gdLst/>
              <a:ahLst/>
              <a:cxnLst/>
              <a:rect l="l" t="t" r="r" b="b"/>
              <a:pathLst>
                <a:path w="1569" h="3370" extrusionOk="0">
                  <a:moveTo>
                    <a:pt x="434" y="0"/>
                  </a:moveTo>
                  <a:cubicBezTo>
                    <a:pt x="334" y="0"/>
                    <a:pt x="200" y="134"/>
                    <a:pt x="134" y="467"/>
                  </a:cubicBezTo>
                  <a:cubicBezTo>
                    <a:pt x="0" y="834"/>
                    <a:pt x="0" y="1334"/>
                    <a:pt x="134" y="1835"/>
                  </a:cubicBezTo>
                  <a:cubicBezTo>
                    <a:pt x="334" y="2869"/>
                    <a:pt x="801" y="3369"/>
                    <a:pt x="1034" y="3369"/>
                  </a:cubicBezTo>
                  <a:cubicBezTo>
                    <a:pt x="1435" y="3302"/>
                    <a:pt x="1568" y="2469"/>
                    <a:pt x="1401" y="1635"/>
                  </a:cubicBezTo>
                  <a:cubicBezTo>
                    <a:pt x="1168" y="534"/>
                    <a:pt x="667"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4"/>
            <p:cNvSpPr/>
            <p:nvPr/>
          </p:nvSpPr>
          <p:spPr>
            <a:xfrm>
              <a:off x="3596075" y="4003300"/>
              <a:ext cx="38400" cy="84250"/>
            </a:xfrm>
            <a:custGeom>
              <a:avLst/>
              <a:gdLst/>
              <a:ahLst/>
              <a:cxnLst/>
              <a:rect l="l" t="t" r="r" b="b"/>
              <a:pathLst>
                <a:path w="1536" h="3370" extrusionOk="0">
                  <a:moveTo>
                    <a:pt x="401" y="1"/>
                  </a:moveTo>
                  <a:cubicBezTo>
                    <a:pt x="334" y="1"/>
                    <a:pt x="201" y="134"/>
                    <a:pt x="134" y="468"/>
                  </a:cubicBezTo>
                  <a:cubicBezTo>
                    <a:pt x="1" y="835"/>
                    <a:pt x="1" y="1335"/>
                    <a:pt x="134" y="1835"/>
                  </a:cubicBezTo>
                  <a:cubicBezTo>
                    <a:pt x="334" y="2870"/>
                    <a:pt x="768" y="3370"/>
                    <a:pt x="1035" y="3370"/>
                  </a:cubicBezTo>
                  <a:cubicBezTo>
                    <a:pt x="1402" y="3337"/>
                    <a:pt x="1535" y="2503"/>
                    <a:pt x="1369" y="1635"/>
                  </a:cubicBezTo>
                  <a:cubicBezTo>
                    <a:pt x="1168" y="535"/>
                    <a:pt x="668" y="1"/>
                    <a:pt x="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4"/>
            <p:cNvSpPr/>
            <p:nvPr/>
          </p:nvSpPr>
          <p:spPr>
            <a:xfrm>
              <a:off x="3514350" y="4035000"/>
              <a:ext cx="39225" cy="84250"/>
            </a:xfrm>
            <a:custGeom>
              <a:avLst/>
              <a:gdLst/>
              <a:ahLst/>
              <a:cxnLst/>
              <a:rect l="l" t="t" r="r" b="b"/>
              <a:pathLst>
                <a:path w="1569" h="3370" extrusionOk="0">
                  <a:moveTo>
                    <a:pt x="435" y="0"/>
                  </a:moveTo>
                  <a:cubicBezTo>
                    <a:pt x="334" y="0"/>
                    <a:pt x="234" y="100"/>
                    <a:pt x="134" y="434"/>
                  </a:cubicBezTo>
                  <a:cubicBezTo>
                    <a:pt x="1" y="834"/>
                    <a:pt x="1" y="1335"/>
                    <a:pt x="134" y="1835"/>
                  </a:cubicBezTo>
                  <a:cubicBezTo>
                    <a:pt x="334" y="2869"/>
                    <a:pt x="801" y="3369"/>
                    <a:pt x="1068" y="3369"/>
                  </a:cubicBezTo>
                  <a:cubicBezTo>
                    <a:pt x="1435" y="3269"/>
                    <a:pt x="1569" y="2435"/>
                    <a:pt x="1402" y="1602"/>
                  </a:cubicBezTo>
                  <a:cubicBezTo>
                    <a:pt x="1168" y="534"/>
                    <a:pt x="668"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64"/>
            <p:cNvSpPr/>
            <p:nvPr/>
          </p:nvSpPr>
          <p:spPr>
            <a:xfrm>
              <a:off x="3527700" y="3935750"/>
              <a:ext cx="39225" cy="84250"/>
            </a:xfrm>
            <a:custGeom>
              <a:avLst/>
              <a:gdLst/>
              <a:ahLst/>
              <a:cxnLst/>
              <a:rect l="l" t="t" r="r" b="b"/>
              <a:pathLst>
                <a:path w="1569" h="3370" extrusionOk="0">
                  <a:moveTo>
                    <a:pt x="434" y="1"/>
                  </a:moveTo>
                  <a:cubicBezTo>
                    <a:pt x="368" y="1"/>
                    <a:pt x="234" y="134"/>
                    <a:pt x="134" y="468"/>
                  </a:cubicBezTo>
                  <a:cubicBezTo>
                    <a:pt x="1" y="835"/>
                    <a:pt x="1" y="1335"/>
                    <a:pt x="134" y="1836"/>
                  </a:cubicBezTo>
                  <a:cubicBezTo>
                    <a:pt x="368" y="2870"/>
                    <a:pt x="801" y="3370"/>
                    <a:pt x="1068" y="3370"/>
                  </a:cubicBezTo>
                  <a:cubicBezTo>
                    <a:pt x="1435" y="3337"/>
                    <a:pt x="1568" y="2503"/>
                    <a:pt x="1402" y="1635"/>
                  </a:cubicBezTo>
                  <a:cubicBezTo>
                    <a:pt x="1201" y="535"/>
                    <a:pt x="701" y="1"/>
                    <a:pt x="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64"/>
            <p:cNvSpPr/>
            <p:nvPr/>
          </p:nvSpPr>
          <p:spPr>
            <a:xfrm>
              <a:off x="3468500" y="3879050"/>
              <a:ext cx="38375" cy="85100"/>
            </a:xfrm>
            <a:custGeom>
              <a:avLst/>
              <a:gdLst/>
              <a:ahLst/>
              <a:cxnLst/>
              <a:rect l="l" t="t" r="r" b="b"/>
              <a:pathLst>
                <a:path w="1535" h="3404" extrusionOk="0">
                  <a:moveTo>
                    <a:pt x="434" y="1"/>
                  </a:moveTo>
                  <a:cubicBezTo>
                    <a:pt x="334" y="1"/>
                    <a:pt x="234" y="134"/>
                    <a:pt x="134" y="468"/>
                  </a:cubicBezTo>
                  <a:cubicBezTo>
                    <a:pt x="0" y="835"/>
                    <a:pt x="0" y="1335"/>
                    <a:pt x="134" y="1835"/>
                  </a:cubicBezTo>
                  <a:cubicBezTo>
                    <a:pt x="334" y="2903"/>
                    <a:pt x="801" y="3403"/>
                    <a:pt x="1068" y="3403"/>
                  </a:cubicBezTo>
                  <a:cubicBezTo>
                    <a:pt x="1435" y="3303"/>
                    <a:pt x="1535" y="2502"/>
                    <a:pt x="1401" y="1635"/>
                  </a:cubicBezTo>
                  <a:cubicBezTo>
                    <a:pt x="1168" y="568"/>
                    <a:pt x="66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64"/>
            <p:cNvSpPr/>
            <p:nvPr/>
          </p:nvSpPr>
          <p:spPr>
            <a:xfrm>
              <a:off x="3554400" y="4177600"/>
              <a:ext cx="38375" cy="84250"/>
            </a:xfrm>
            <a:custGeom>
              <a:avLst/>
              <a:gdLst/>
              <a:ahLst/>
              <a:cxnLst/>
              <a:rect l="l" t="t" r="r" b="b"/>
              <a:pathLst>
                <a:path w="1535" h="3370" extrusionOk="0">
                  <a:moveTo>
                    <a:pt x="400" y="0"/>
                  </a:moveTo>
                  <a:cubicBezTo>
                    <a:pt x="334" y="0"/>
                    <a:pt x="200" y="134"/>
                    <a:pt x="133" y="467"/>
                  </a:cubicBezTo>
                  <a:cubicBezTo>
                    <a:pt x="0" y="834"/>
                    <a:pt x="0" y="1335"/>
                    <a:pt x="133" y="1835"/>
                  </a:cubicBezTo>
                  <a:cubicBezTo>
                    <a:pt x="334" y="2869"/>
                    <a:pt x="767" y="3370"/>
                    <a:pt x="1034" y="3370"/>
                  </a:cubicBezTo>
                  <a:cubicBezTo>
                    <a:pt x="1401" y="3336"/>
                    <a:pt x="1534" y="2502"/>
                    <a:pt x="1368" y="1602"/>
                  </a:cubicBezTo>
                  <a:cubicBezTo>
                    <a:pt x="1168" y="534"/>
                    <a:pt x="667"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64"/>
            <p:cNvSpPr/>
            <p:nvPr/>
          </p:nvSpPr>
          <p:spPr>
            <a:xfrm>
              <a:off x="3740350" y="4039175"/>
              <a:ext cx="45050" cy="82175"/>
            </a:xfrm>
            <a:custGeom>
              <a:avLst/>
              <a:gdLst/>
              <a:ahLst/>
              <a:cxnLst/>
              <a:rect l="l" t="t" r="r" b="b"/>
              <a:pathLst>
                <a:path w="1802" h="3287" extrusionOk="0">
                  <a:moveTo>
                    <a:pt x="334" y="0"/>
                  </a:moveTo>
                  <a:cubicBezTo>
                    <a:pt x="201" y="67"/>
                    <a:pt x="1" y="834"/>
                    <a:pt x="301" y="1868"/>
                  </a:cubicBezTo>
                  <a:cubicBezTo>
                    <a:pt x="545" y="2661"/>
                    <a:pt x="984" y="3286"/>
                    <a:pt x="1338" y="3286"/>
                  </a:cubicBezTo>
                  <a:cubicBezTo>
                    <a:pt x="1371" y="3286"/>
                    <a:pt x="1403" y="3281"/>
                    <a:pt x="1435" y="3269"/>
                  </a:cubicBezTo>
                  <a:cubicBezTo>
                    <a:pt x="1635" y="3169"/>
                    <a:pt x="1802" y="2535"/>
                    <a:pt x="1502" y="1501"/>
                  </a:cubicBezTo>
                  <a:cubicBezTo>
                    <a:pt x="1402" y="1001"/>
                    <a:pt x="1135" y="567"/>
                    <a:pt x="901" y="267"/>
                  </a:cubicBezTo>
                  <a:cubicBezTo>
                    <a:pt x="668" y="34"/>
                    <a:pt x="468" y="0"/>
                    <a:pt x="4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64"/>
            <p:cNvSpPr/>
            <p:nvPr/>
          </p:nvSpPr>
          <p:spPr>
            <a:xfrm>
              <a:off x="3688650" y="3962450"/>
              <a:ext cx="45050" cy="83000"/>
            </a:xfrm>
            <a:custGeom>
              <a:avLst/>
              <a:gdLst/>
              <a:ahLst/>
              <a:cxnLst/>
              <a:rect l="l" t="t" r="r" b="b"/>
              <a:pathLst>
                <a:path w="1802" h="3320" extrusionOk="0">
                  <a:moveTo>
                    <a:pt x="334" y="0"/>
                  </a:moveTo>
                  <a:cubicBezTo>
                    <a:pt x="167" y="100"/>
                    <a:pt x="1" y="834"/>
                    <a:pt x="301" y="1902"/>
                  </a:cubicBezTo>
                  <a:cubicBezTo>
                    <a:pt x="514" y="2694"/>
                    <a:pt x="950" y="3320"/>
                    <a:pt x="1329" y="3320"/>
                  </a:cubicBezTo>
                  <a:cubicBezTo>
                    <a:pt x="1348" y="3320"/>
                    <a:pt x="1367" y="3318"/>
                    <a:pt x="1385" y="3315"/>
                  </a:cubicBezTo>
                  <a:lnTo>
                    <a:pt x="1385" y="3315"/>
                  </a:lnTo>
                  <a:cubicBezTo>
                    <a:pt x="1385" y="3317"/>
                    <a:pt x="1387" y="3318"/>
                    <a:pt x="1390" y="3318"/>
                  </a:cubicBezTo>
                  <a:cubicBezTo>
                    <a:pt x="1398" y="3318"/>
                    <a:pt x="1413" y="3314"/>
                    <a:pt x="1435" y="3303"/>
                  </a:cubicBezTo>
                  <a:lnTo>
                    <a:pt x="1435" y="3303"/>
                  </a:lnTo>
                  <a:cubicBezTo>
                    <a:pt x="1418" y="3308"/>
                    <a:pt x="1402" y="3312"/>
                    <a:pt x="1385" y="3315"/>
                  </a:cubicBezTo>
                  <a:lnTo>
                    <a:pt x="1385" y="3315"/>
                  </a:lnTo>
                  <a:cubicBezTo>
                    <a:pt x="1385" y="3311"/>
                    <a:pt x="1402" y="3303"/>
                    <a:pt x="1435" y="3303"/>
                  </a:cubicBezTo>
                  <a:cubicBezTo>
                    <a:pt x="1635" y="3169"/>
                    <a:pt x="1802" y="2569"/>
                    <a:pt x="1502" y="1501"/>
                  </a:cubicBezTo>
                  <a:cubicBezTo>
                    <a:pt x="1368" y="1001"/>
                    <a:pt x="1135" y="601"/>
                    <a:pt x="868" y="301"/>
                  </a:cubicBezTo>
                  <a:cubicBezTo>
                    <a:pt x="668" y="67"/>
                    <a:pt x="468" y="0"/>
                    <a:pt x="3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64"/>
            <p:cNvSpPr/>
            <p:nvPr/>
          </p:nvSpPr>
          <p:spPr>
            <a:xfrm>
              <a:off x="3773700" y="3952450"/>
              <a:ext cx="45075" cy="82675"/>
            </a:xfrm>
            <a:custGeom>
              <a:avLst/>
              <a:gdLst/>
              <a:ahLst/>
              <a:cxnLst/>
              <a:rect l="l" t="t" r="r" b="b"/>
              <a:pathLst>
                <a:path w="1803" h="3307" extrusionOk="0">
                  <a:moveTo>
                    <a:pt x="335" y="0"/>
                  </a:moveTo>
                  <a:cubicBezTo>
                    <a:pt x="168" y="67"/>
                    <a:pt x="1" y="834"/>
                    <a:pt x="301" y="1868"/>
                  </a:cubicBezTo>
                  <a:cubicBezTo>
                    <a:pt x="588" y="2663"/>
                    <a:pt x="1056" y="3307"/>
                    <a:pt x="1388" y="3307"/>
                  </a:cubicBezTo>
                  <a:cubicBezTo>
                    <a:pt x="1404" y="3307"/>
                    <a:pt x="1420" y="3305"/>
                    <a:pt x="1435" y="3302"/>
                  </a:cubicBezTo>
                  <a:cubicBezTo>
                    <a:pt x="1635" y="3169"/>
                    <a:pt x="1802" y="2535"/>
                    <a:pt x="1502" y="1501"/>
                  </a:cubicBezTo>
                  <a:cubicBezTo>
                    <a:pt x="1402" y="1001"/>
                    <a:pt x="1135" y="567"/>
                    <a:pt x="902" y="300"/>
                  </a:cubicBezTo>
                  <a:cubicBezTo>
                    <a:pt x="668" y="33"/>
                    <a:pt x="468" y="0"/>
                    <a:pt x="4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64"/>
            <p:cNvSpPr/>
            <p:nvPr/>
          </p:nvSpPr>
          <p:spPr>
            <a:xfrm>
              <a:off x="3715325" y="3872375"/>
              <a:ext cx="45075" cy="82000"/>
            </a:xfrm>
            <a:custGeom>
              <a:avLst/>
              <a:gdLst/>
              <a:ahLst/>
              <a:cxnLst/>
              <a:rect l="l" t="t" r="r" b="b"/>
              <a:pathLst>
                <a:path w="1803" h="3280" extrusionOk="0">
                  <a:moveTo>
                    <a:pt x="368" y="1"/>
                  </a:moveTo>
                  <a:cubicBezTo>
                    <a:pt x="201" y="67"/>
                    <a:pt x="1" y="835"/>
                    <a:pt x="301" y="1869"/>
                  </a:cubicBezTo>
                  <a:cubicBezTo>
                    <a:pt x="550" y="2647"/>
                    <a:pt x="1031" y="3280"/>
                    <a:pt x="1366" y="3280"/>
                  </a:cubicBezTo>
                  <a:cubicBezTo>
                    <a:pt x="1390" y="3280"/>
                    <a:pt x="1413" y="3276"/>
                    <a:pt x="1435" y="3270"/>
                  </a:cubicBezTo>
                  <a:cubicBezTo>
                    <a:pt x="1635" y="3170"/>
                    <a:pt x="1802" y="2536"/>
                    <a:pt x="1535" y="1502"/>
                  </a:cubicBezTo>
                  <a:cubicBezTo>
                    <a:pt x="1402" y="1001"/>
                    <a:pt x="1135" y="568"/>
                    <a:pt x="902" y="268"/>
                  </a:cubicBezTo>
                  <a:cubicBezTo>
                    <a:pt x="701" y="34"/>
                    <a:pt x="468" y="1"/>
                    <a:pt x="4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64"/>
            <p:cNvSpPr/>
            <p:nvPr/>
          </p:nvSpPr>
          <p:spPr>
            <a:xfrm>
              <a:off x="3742025" y="3793150"/>
              <a:ext cx="45050" cy="82175"/>
            </a:xfrm>
            <a:custGeom>
              <a:avLst/>
              <a:gdLst/>
              <a:ahLst/>
              <a:cxnLst/>
              <a:rect l="l" t="t" r="r" b="b"/>
              <a:pathLst>
                <a:path w="1802" h="3287" extrusionOk="0">
                  <a:moveTo>
                    <a:pt x="334" y="1"/>
                  </a:moveTo>
                  <a:cubicBezTo>
                    <a:pt x="167" y="68"/>
                    <a:pt x="0" y="835"/>
                    <a:pt x="267" y="1869"/>
                  </a:cubicBezTo>
                  <a:cubicBezTo>
                    <a:pt x="542" y="2661"/>
                    <a:pt x="983" y="3287"/>
                    <a:pt x="1312" y="3287"/>
                  </a:cubicBezTo>
                  <a:cubicBezTo>
                    <a:pt x="1343" y="3287"/>
                    <a:pt x="1373" y="3281"/>
                    <a:pt x="1401" y="3270"/>
                  </a:cubicBezTo>
                  <a:cubicBezTo>
                    <a:pt x="1635" y="3170"/>
                    <a:pt x="1802" y="2536"/>
                    <a:pt x="1501" y="1502"/>
                  </a:cubicBezTo>
                  <a:cubicBezTo>
                    <a:pt x="1368" y="1002"/>
                    <a:pt x="1135" y="568"/>
                    <a:pt x="868" y="268"/>
                  </a:cubicBezTo>
                  <a:cubicBezTo>
                    <a:pt x="668" y="34"/>
                    <a:pt x="467" y="1"/>
                    <a:pt x="3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64"/>
            <p:cNvSpPr/>
            <p:nvPr/>
          </p:nvSpPr>
          <p:spPr>
            <a:xfrm>
              <a:off x="3807900" y="4097550"/>
              <a:ext cx="44225" cy="82175"/>
            </a:xfrm>
            <a:custGeom>
              <a:avLst/>
              <a:gdLst/>
              <a:ahLst/>
              <a:cxnLst/>
              <a:rect l="l" t="t" r="r" b="b"/>
              <a:pathLst>
                <a:path w="1769" h="3287" extrusionOk="0">
                  <a:moveTo>
                    <a:pt x="334" y="0"/>
                  </a:moveTo>
                  <a:cubicBezTo>
                    <a:pt x="167" y="67"/>
                    <a:pt x="1" y="834"/>
                    <a:pt x="267" y="1868"/>
                  </a:cubicBezTo>
                  <a:cubicBezTo>
                    <a:pt x="511" y="2661"/>
                    <a:pt x="950" y="3286"/>
                    <a:pt x="1304" y="3286"/>
                  </a:cubicBezTo>
                  <a:cubicBezTo>
                    <a:pt x="1337" y="3286"/>
                    <a:pt x="1370" y="3281"/>
                    <a:pt x="1402" y="3269"/>
                  </a:cubicBezTo>
                  <a:cubicBezTo>
                    <a:pt x="1602" y="3169"/>
                    <a:pt x="1769" y="2535"/>
                    <a:pt x="1502" y="1501"/>
                  </a:cubicBezTo>
                  <a:cubicBezTo>
                    <a:pt x="1368" y="1001"/>
                    <a:pt x="1101" y="567"/>
                    <a:pt x="868" y="267"/>
                  </a:cubicBezTo>
                  <a:cubicBezTo>
                    <a:pt x="668" y="34"/>
                    <a:pt x="434"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64"/>
            <p:cNvSpPr/>
            <p:nvPr/>
          </p:nvSpPr>
          <p:spPr>
            <a:xfrm>
              <a:off x="3496850" y="3394375"/>
              <a:ext cx="559600" cy="1252150"/>
            </a:xfrm>
            <a:custGeom>
              <a:avLst/>
              <a:gdLst/>
              <a:ahLst/>
              <a:cxnLst/>
              <a:rect l="l" t="t" r="r" b="b"/>
              <a:pathLst>
                <a:path w="22384" h="50086" extrusionOk="0">
                  <a:moveTo>
                    <a:pt x="3054" y="1"/>
                  </a:moveTo>
                  <a:cubicBezTo>
                    <a:pt x="2570" y="1"/>
                    <a:pt x="2086" y="57"/>
                    <a:pt x="1602" y="174"/>
                  </a:cubicBezTo>
                  <a:cubicBezTo>
                    <a:pt x="1468" y="174"/>
                    <a:pt x="1034" y="207"/>
                    <a:pt x="0" y="741"/>
                  </a:cubicBezTo>
                  <a:cubicBezTo>
                    <a:pt x="5938" y="2475"/>
                    <a:pt x="12776" y="11649"/>
                    <a:pt x="15511" y="23124"/>
                  </a:cubicBezTo>
                  <a:cubicBezTo>
                    <a:pt x="18747" y="36567"/>
                    <a:pt x="16379" y="48008"/>
                    <a:pt x="9474" y="49843"/>
                  </a:cubicBezTo>
                  <a:cubicBezTo>
                    <a:pt x="10072" y="50001"/>
                    <a:pt x="10680" y="50085"/>
                    <a:pt x="11282" y="50085"/>
                  </a:cubicBezTo>
                  <a:cubicBezTo>
                    <a:pt x="11822" y="50085"/>
                    <a:pt x="12356" y="50018"/>
                    <a:pt x="12876" y="49876"/>
                  </a:cubicBezTo>
                  <a:cubicBezTo>
                    <a:pt x="19981" y="48175"/>
                    <a:pt x="22383" y="36667"/>
                    <a:pt x="19147" y="23124"/>
                  </a:cubicBezTo>
                  <a:cubicBezTo>
                    <a:pt x="16071" y="10477"/>
                    <a:pt x="9637" y="1"/>
                    <a:pt x="30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2" name="Google Shape;1902;p64"/>
          <p:cNvSpPr/>
          <p:nvPr/>
        </p:nvSpPr>
        <p:spPr>
          <a:xfrm flipH="1">
            <a:off x="7945494" y="661450"/>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64"/>
          <p:cNvSpPr/>
          <p:nvPr/>
        </p:nvSpPr>
        <p:spPr>
          <a:xfrm flipH="1">
            <a:off x="8170515" y="4010536"/>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64"/>
          <p:cNvSpPr/>
          <p:nvPr/>
        </p:nvSpPr>
        <p:spPr>
          <a:xfrm flipH="1">
            <a:off x="868731" y="4117928"/>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64"/>
          <p:cNvSpPr/>
          <p:nvPr/>
        </p:nvSpPr>
        <p:spPr>
          <a:xfrm flipH="1">
            <a:off x="821790" y="3539523"/>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p:cNvPicPr>
            <a:picLocks noChangeAspect="1"/>
          </p:cNvPicPr>
          <p:nvPr/>
        </p:nvPicPr>
        <p:blipFill>
          <a:blip r:embed="rId3"/>
          <a:stretch>
            <a:fillRect/>
          </a:stretch>
        </p:blipFill>
        <p:spPr>
          <a:xfrm rot="4204729">
            <a:off x="5448824" y="2175257"/>
            <a:ext cx="719390" cy="7742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763"/>
                                        </p:tgtEl>
                                        <p:attrNameLst>
                                          <p:attrName>style.visibility</p:attrName>
                                        </p:attrNameLst>
                                      </p:cBhvr>
                                      <p:to>
                                        <p:strVal val="visible"/>
                                      </p:to>
                                    </p:set>
                                    <p:animEffect transition="in" filter="barn(outVertical)">
                                      <p:cBhvr>
                                        <p:cTn id="7" dur="500"/>
                                        <p:tgtEl>
                                          <p:spTgt spid="176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762">
                                            <p:txEl>
                                              <p:pRg st="0" end="0"/>
                                            </p:txEl>
                                          </p:spTgt>
                                        </p:tgtEl>
                                        <p:attrNameLst>
                                          <p:attrName>style.visibility</p:attrName>
                                        </p:attrNameLst>
                                      </p:cBhvr>
                                      <p:to>
                                        <p:strVal val="visible"/>
                                      </p:to>
                                    </p:set>
                                    <p:animEffect transition="in" filter="barn(outVertical)">
                                      <p:cBhvr>
                                        <p:cTn id="12" dur="500"/>
                                        <p:tgtEl>
                                          <p:spTgt spid="176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764">
                                            <p:txEl>
                                              <p:pRg st="0" end="0"/>
                                            </p:txEl>
                                          </p:spTgt>
                                        </p:tgtEl>
                                        <p:attrNameLst>
                                          <p:attrName>style.visibility</p:attrName>
                                        </p:attrNameLst>
                                      </p:cBhvr>
                                      <p:to>
                                        <p:strVal val="visible"/>
                                      </p:to>
                                    </p:set>
                                    <p:animEffect transition="in" filter="barn(outVertical)">
                                      <p:cBhvr>
                                        <p:cTn id="17" dur="500"/>
                                        <p:tgtEl>
                                          <p:spTgt spid="1764">
                                            <p:txEl>
                                              <p:pRg st="0" end="0"/>
                                            </p:txEl>
                                          </p:spTgt>
                                        </p:tgtEl>
                                      </p:cBhvr>
                                    </p:animEffect>
                                  </p:childTnLst>
                                </p:cTn>
                              </p:par>
                              <p:par>
                                <p:cTn id="18" presetID="16" presetClass="entr" presetSubtype="37" fill="hold" nodeType="withEffect">
                                  <p:stCondLst>
                                    <p:cond delay="0"/>
                                  </p:stCondLst>
                                  <p:childTnLst>
                                    <p:set>
                                      <p:cBhvr>
                                        <p:cTn id="19" dur="1" fill="hold">
                                          <p:stCondLst>
                                            <p:cond delay="0"/>
                                          </p:stCondLst>
                                        </p:cTn>
                                        <p:tgtEl>
                                          <p:spTgt spid="1764">
                                            <p:txEl>
                                              <p:pRg st="2" end="2"/>
                                            </p:txEl>
                                          </p:spTgt>
                                        </p:tgtEl>
                                        <p:attrNameLst>
                                          <p:attrName>style.visibility</p:attrName>
                                        </p:attrNameLst>
                                      </p:cBhvr>
                                      <p:to>
                                        <p:strVal val="visible"/>
                                      </p:to>
                                    </p:set>
                                    <p:animEffect transition="in" filter="barn(outVertical)">
                                      <p:cBhvr>
                                        <p:cTn id="20" dur="500"/>
                                        <p:tgtEl>
                                          <p:spTgt spid="1764">
                                            <p:txEl>
                                              <p:pRg st="2" end="2"/>
                                            </p:txEl>
                                          </p:spTgt>
                                        </p:tgtEl>
                                      </p:cBhvr>
                                    </p:animEffect>
                                  </p:childTnLst>
                                </p:cTn>
                              </p:par>
                              <p:par>
                                <p:cTn id="21" presetID="16" presetClass="entr" presetSubtype="37" fill="hold" nodeType="withEffect">
                                  <p:stCondLst>
                                    <p:cond delay="0"/>
                                  </p:stCondLst>
                                  <p:childTnLst>
                                    <p:set>
                                      <p:cBhvr>
                                        <p:cTn id="22" dur="1" fill="hold">
                                          <p:stCondLst>
                                            <p:cond delay="0"/>
                                          </p:stCondLst>
                                        </p:cTn>
                                        <p:tgtEl>
                                          <p:spTgt spid="1764">
                                            <p:txEl>
                                              <p:pRg st="3" end="3"/>
                                            </p:txEl>
                                          </p:spTgt>
                                        </p:tgtEl>
                                        <p:attrNameLst>
                                          <p:attrName>style.visibility</p:attrName>
                                        </p:attrNameLst>
                                      </p:cBhvr>
                                      <p:to>
                                        <p:strVal val="visible"/>
                                      </p:to>
                                    </p:set>
                                    <p:animEffect transition="in" filter="barn(outVertical)">
                                      <p:cBhvr>
                                        <p:cTn id="23" dur="500"/>
                                        <p:tgtEl>
                                          <p:spTgt spid="176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5" name="Google Shape;535;p37"/>
          <p:cNvSpPr txBox="1">
            <a:spLocks noGrp="1"/>
          </p:cNvSpPr>
          <p:nvPr>
            <p:ph type="subTitle" idx="2"/>
          </p:nvPr>
        </p:nvSpPr>
        <p:spPr>
          <a:xfrm>
            <a:off x="0" y="2140928"/>
            <a:ext cx="4432997" cy="921974"/>
          </a:xfrm>
          <a:prstGeom prst="rect">
            <a:avLst/>
          </a:prstGeom>
        </p:spPr>
        <p:txBody>
          <a:bodyPr spcFirstLastPara="1" wrap="square" lIns="91425" tIns="91425" rIns="91425" bIns="91425" anchor="ctr" anchorCtr="0">
            <a:noAutofit/>
          </a:bodyPr>
          <a:lstStyle/>
          <a:p>
            <a:pPr marL="0" lvl="0" indent="0"/>
            <a:r>
              <a:rPr lang="sr-Cyrl-RS" sz="1200" dirty="0"/>
              <a:t>Кључне структуре дисајних путева које утичу на апнеју у сну укључују:</a:t>
            </a:r>
            <a:endParaRPr lang="sr-Latn-RS" sz="1200" dirty="0"/>
          </a:p>
          <a:p>
            <a:pPr marL="0" lvl="0" indent="0"/>
            <a:endParaRPr lang="sr-Latn-RS" sz="1200" dirty="0"/>
          </a:p>
          <a:p>
            <a:pPr marL="342900" lvl="0" indent="-342900">
              <a:buFont typeface="+mj-lt"/>
              <a:buAutoNum type="arabicPeriod"/>
            </a:pPr>
            <a:r>
              <a:rPr lang="sr-Cyrl-RS" sz="1200" dirty="0"/>
              <a:t>Носну шупљину – Прва станица за улазак ваздуха, а проблеми попут девијације септума или хипертрофије назалних конха могу ограничити проток и допринети апнеји.</a:t>
            </a:r>
            <a:endParaRPr lang="sr-Latn-RS" sz="1200" dirty="0"/>
          </a:p>
          <a:p>
            <a:pPr marL="342900" lvl="0" indent="-342900">
              <a:buFont typeface="+mj-lt"/>
              <a:buAutoNum type="arabicPeriod"/>
            </a:pPr>
            <a:endParaRPr lang="sr-Latn-RS" sz="1200" dirty="0"/>
          </a:p>
          <a:p>
            <a:pPr marL="342900" lvl="0" indent="-342900">
              <a:buFont typeface="+mj-lt"/>
              <a:buAutoNum type="arabicPeriod"/>
            </a:pPr>
            <a:r>
              <a:rPr lang="sr-Cyrl-RS" sz="1200" dirty="0"/>
              <a:t>Ждрело (фаринкс) – Обухвата назофаринкс, орофаринкс и хипофаринкс, од којих је орофаринкс најподложнији колапсу током сна због опуштања мишића и вишка меког ткива.</a:t>
            </a:r>
            <a:endParaRPr lang="sr-Latn-RS" sz="1200" dirty="0"/>
          </a:p>
          <a:p>
            <a:pPr marL="342900" lvl="0" indent="-342900">
              <a:buFont typeface="+mj-lt"/>
              <a:buAutoNum type="arabicPeriod"/>
            </a:pPr>
            <a:endParaRPr lang="sr-Latn-RS" sz="1200" dirty="0"/>
          </a:p>
          <a:p>
            <a:pPr marL="342900" lvl="0" indent="-342900">
              <a:buFont typeface="+mj-lt"/>
              <a:buAutoNum type="arabicPeriod"/>
            </a:pPr>
            <a:r>
              <a:rPr lang="sr-Cyrl-RS" sz="1200" dirty="0"/>
              <a:t>Меко непце и увула – Налазе се у задњем делу усне дупље и опуштањем могу делимично или потпуно затворити дисајни пут, што је чест узрок опструкције.</a:t>
            </a:r>
            <a:endParaRPr sz="1200" dirty="0"/>
          </a:p>
        </p:txBody>
      </p:sp>
      <p:sp>
        <p:nvSpPr>
          <p:cNvPr id="537" name="Google Shape;537;p37"/>
          <p:cNvSpPr txBox="1">
            <a:spLocks noGrp="1"/>
          </p:cNvSpPr>
          <p:nvPr>
            <p:ph type="title" idx="3"/>
          </p:nvPr>
        </p:nvSpPr>
        <p:spPr>
          <a:xfrm>
            <a:off x="826848" y="231125"/>
            <a:ext cx="7704000" cy="66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sr-Cyrl-RS" dirty="0"/>
              <a:t>Анатомија дисајних путева</a:t>
            </a:r>
            <a:endParaRPr dirty="0"/>
          </a:p>
        </p:txBody>
      </p:sp>
      <p:sp>
        <p:nvSpPr>
          <p:cNvPr id="549" name="Google Shape;549;p37"/>
          <p:cNvSpPr/>
          <p:nvPr/>
        </p:nvSpPr>
        <p:spPr>
          <a:xfrm>
            <a:off x="7919519" y="89562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7"/>
          <p:cNvSpPr/>
          <p:nvPr/>
        </p:nvSpPr>
        <p:spPr>
          <a:xfrm>
            <a:off x="8182323" y="1887448"/>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7"/>
          <p:cNvSpPr/>
          <p:nvPr/>
        </p:nvSpPr>
        <p:spPr>
          <a:xfrm>
            <a:off x="773148" y="4010536"/>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7"/>
          <p:cNvSpPr/>
          <p:nvPr/>
        </p:nvSpPr>
        <p:spPr>
          <a:xfrm>
            <a:off x="7995132" y="4117928"/>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7"/>
          <p:cNvSpPr/>
          <p:nvPr/>
        </p:nvSpPr>
        <p:spPr>
          <a:xfrm>
            <a:off x="8152473" y="3539523"/>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Picture 12"/>
          <p:cNvPicPr>
            <a:picLocks noChangeAspect="1"/>
          </p:cNvPicPr>
          <p:nvPr/>
        </p:nvPicPr>
        <p:blipFill rotWithShape="1">
          <a:blip r:embed="rId3"/>
          <a:srcRect t="6518" b="27160"/>
          <a:stretch/>
        </p:blipFill>
        <p:spPr>
          <a:xfrm>
            <a:off x="5303460" y="1024735"/>
            <a:ext cx="2423553" cy="2252311"/>
          </a:xfrm>
          <a:prstGeom prst="rect">
            <a:avLst/>
          </a:prstGeom>
        </p:spPr>
      </p:pic>
      <p:pic>
        <p:nvPicPr>
          <p:cNvPr id="14" name="Picture 13"/>
          <p:cNvPicPr>
            <a:picLocks noChangeAspect="1"/>
          </p:cNvPicPr>
          <p:nvPr/>
        </p:nvPicPr>
        <p:blipFill rotWithShape="1">
          <a:blip r:embed="rId4"/>
          <a:srcRect l="2315" t="16000" r="5757" b="48788"/>
          <a:stretch/>
        </p:blipFill>
        <p:spPr>
          <a:xfrm>
            <a:off x="4678848" y="3688673"/>
            <a:ext cx="3676850" cy="11636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7"/>
                                        </p:tgtEl>
                                        <p:attrNameLst>
                                          <p:attrName>style.visibility</p:attrName>
                                        </p:attrNameLst>
                                      </p:cBhvr>
                                      <p:to>
                                        <p:strVal val="visible"/>
                                      </p:to>
                                    </p:set>
                                    <p:animEffect transition="in" filter="wipe(left)">
                                      <p:cBhvr>
                                        <p:cTn id="7" dur="500"/>
                                        <p:tgtEl>
                                          <p:spTgt spid="5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5">
                                            <p:txEl>
                                              <p:pRg st="0" end="0"/>
                                            </p:txEl>
                                          </p:spTgt>
                                        </p:tgtEl>
                                        <p:attrNameLst>
                                          <p:attrName>style.visibility</p:attrName>
                                        </p:attrNameLst>
                                      </p:cBhvr>
                                      <p:to>
                                        <p:strVal val="visible"/>
                                      </p:to>
                                    </p:set>
                                    <p:animEffect transition="in" filter="wipe(left)">
                                      <p:cBhvr>
                                        <p:cTn id="12" dur="500"/>
                                        <p:tgtEl>
                                          <p:spTgt spid="535">
                                            <p:txEl>
                                              <p:pRg st="0" end="0"/>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535">
                                            <p:txEl>
                                              <p:pRg st="2" end="2"/>
                                            </p:txEl>
                                          </p:spTgt>
                                        </p:tgtEl>
                                        <p:attrNameLst>
                                          <p:attrName>style.visibility</p:attrName>
                                        </p:attrNameLst>
                                      </p:cBhvr>
                                      <p:to>
                                        <p:strVal val="visible"/>
                                      </p:to>
                                    </p:set>
                                    <p:animEffect transition="in" filter="wipe(left)">
                                      <p:cBhvr>
                                        <p:cTn id="15" dur="500"/>
                                        <p:tgtEl>
                                          <p:spTgt spid="535">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535">
                                            <p:txEl>
                                              <p:pRg st="4" end="4"/>
                                            </p:txEl>
                                          </p:spTgt>
                                        </p:tgtEl>
                                        <p:attrNameLst>
                                          <p:attrName>style.visibility</p:attrName>
                                        </p:attrNameLst>
                                      </p:cBhvr>
                                      <p:to>
                                        <p:strVal val="visible"/>
                                      </p:to>
                                    </p:set>
                                    <p:animEffect transition="in" filter="wipe(left)">
                                      <p:cBhvr>
                                        <p:cTn id="18" dur="500"/>
                                        <p:tgtEl>
                                          <p:spTgt spid="535">
                                            <p:txEl>
                                              <p:pRg st="4" end="4"/>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535">
                                            <p:txEl>
                                              <p:pRg st="6" end="6"/>
                                            </p:txEl>
                                          </p:spTgt>
                                        </p:tgtEl>
                                        <p:attrNameLst>
                                          <p:attrName>style.visibility</p:attrName>
                                        </p:attrNameLst>
                                      </p:cBhvr>
                                      <p:to>
                                        <p:strVal val="visible"/>
                                      </p:to>
                                    </p:set>
                                    <p:animEffect transition="in" filter="wipe(left)">
                                      <p:cBhvr>
                                        <p:cTn id="21" dur="500"/>
                                        <p:tgtEl>
                                          <p:spTgt spid="5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sp>
        <p:nvSpPr>
          <p:cNvPr id="1440" name="Google Shape;1440;p54"/>
          <p:cNvSpPr txBox="1">
            <a:spLocks noGrp="1"/>
          </p:cNvSpPr>
          <p:nvPr>
            <p:ph type="title"/>
          </p:nvPr>
        </p:nvSpPr>
        <p:spPr>
          <a:xfrm>
            <a:off x="713250" y="107415"/>
            <a:ext cx="7710000" cy="66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sr-Cyrl-RS" dirty="0">
                <a:solidFill>
                  <a:schemeClr val="tx1"/>
                </a:solidFill>
              </a:rPr>
              <a:t>Превенција апнеје у сну</a:t>
            </a:r>
            <a:endParaRPr dirty="0">
              <a:solidFill>
                <a:schemeClr val="tx1"/>
              </a:solidFill>
            </a:endParaRPr>
          </a:p>
        </p:txBody>
      </p:sp>
      <p:sp>
        <p:nvSpPr>
          <p:cNvPr id="1441" name="Google Shape;1441;p54"/>
          <p:cNvSpPr txBox="1">
            <a:spLocks noGrp="1"/>
          </p:cNvSpPr>
          <p:nvPr>
            <p:ph type="body" idx="1"/>
          </p:nvPr>
        </p:nvSpPr>
        <p:spPr>
          <a:xfrm>
            <a:off x="713250" y="771915"/>
            <a:ext cx="7710000" cy="2340300"/>
          </a:xfrm>
          <a:prstGeom prst="rect">
            <a:avLst/>
          </a:prstGeom>
        </p:spPr>
        <p:txBody>
          <a:bodyPr spcFirstLastPara="1" wrap="square" lIns="91425" tIns="91425" rIns="91425" bIns="91425" anchor="t" anchorCtr="0">
            <a:noAutofit/>
          </a:bodyPr>
          <a:lstStyle/>
          <a:p>
            <a:pPr marL="0" lvl="0" indent="0">
              <a:buNone/>
            </a:pPr>
            <a:r>
              <a:rPr lang="ru-RU" sz="1200" dirty="0"/>
              <a:t>Превенција апнеје у сну углавном се фокусира на модификацију животних навика које могу смањити ризик од развоја опструктивне апнеје. Ево неких корисних савета и препорука.</a:t>
            </a:r>
          </a:p>
          <a:p>
            <a:pPr marL="0" lvl="0" indent="0">
              <a:buNone/>
            </a:pPr>
            <a:endParaRPr lang="ru-RU" sz="1200" dirty="0"/>
          </a:p>
          <a:p>
            <a:pPr marL="0" lvl="0" indent="0">
              <a:buNone/>
            </a:pPr>
            <a:r>
              <a:rPr lang="ru-RU" sz="1200" dirty="0"/>
              <a:t>Савети за превенцију:</a:t>
            </a:r>
          </a:p>
          <a:p>
            <a:pPr marL="0" lvl="0" indent="0">
              <a:buNone/>
            </a:pPr>
            <a:endParaRPr lang="ru-RU" sz="1200" dirty="0"/>
          </a:p>
          <a:p>
            <a:pPr marL="0" lvl="0" indent="0">
              <a:buNone/>
            </a:pPr>
            <a:r>
              <a:rPr lang="ru-RU" sz="1200" dirty="0"/>
              <a:t>Контролисање тежине – Гојазност је један од највећих фактора ризика. Здрав начин исхране и редовна физичка активност могу значајно смањити ризик од апнеје.</a:t>
            </a:r>
          </a:p>
          <a:p>
            <a:pPr marL="0" lvl="0" indent="0">
              <a:buNone/>
            </a:pPr>
            <a:endParaRPr lang="ru-RU" sz="1200" dirty="0"/>
          </a:p>
          <a:p>
            <a:pPr marL="0" lvl="0" indent="0">
              <a:buNone/>
            </a:pPr>
            <a:r>
              <a:rPr lang="ru-RU" sz="1200" dirty="0"/>
              <a:t>Избегавање алкохола, седатива и цигарета – Алкохол и лекови који опуштају мишиће могу погоршати апнеју. Треба избегавати их, посебно пре спавања. Пушење оштећује дисајне путеве и повећава ризик од апнеје, јер узрокује упалу и оток у грлу.</a:t>
            </a:r>
          </a:p>
          <a:p>
            <a:pPr marL="0" lvl="0" indent="0">
              <a:buNone/>
            </a:pPr>
            <a:endParaRPr lang="ru-RU" sz="1200" dirty="0"/>
          </a:p>
          <a:p>
            <a:pPr marL="0" lvl="0" indent="0">
              <a:buNone/>
            </a:pPr>
            <a:endParaRPr lang="ru-RU" sz="1200" dirty="0"/>
          </a:p>
          <a:p>
            <a:pPr marL="0" lvl="0" indent="0">
              <a:buNone/>
            </a:pPr>
            <a:r>
              <a:rPr lang="ru-RU" sz="1200" dirty="0"/>
              <a:t>Спавање на страни – Спавање на леђима може изазвати колапс дисајних путева. Спавање на страни може помоћи у превенцији апнеје.</a:t>
            </a:r>
          </a:p>
          <a:p>
            <a:pPr marL="0" lvl="0" indent="0">
              <a:buNone/>
            </a:pPr>
            <a:endParaRPr lang="ru-RU" sz="1200" dirty="0"/>
          </a:p>
          <a:p>
            <a:pPr marL="0" lvl="0" indent="0">
              <a:buNone/>
            </a:pPr>
            <a:r>
              <a:rPr lang="ru-RU" sz="1200" dirty="0"/>
              <a:t>Редовно вежбање – Физичка активност помаже у контроли тежине и побољшању сна, као и у јачању мишића који подржавају дисајне путеве.</a:t>
            </a:r>
          </a:p>
          <a:p>
            <a:pPr marL="0" lvl="0" indent="0">
              <a:buNone/>
            </a:pPr>
            <a:endParaRPr lang="ru-RU" sz="1200" dirty="0"/>
          </a:p>
          <a:p>
            <a:pPr marL="0" lvl="0" indent="0">
              <a:buNone/>
            </a:pPr>
            <a:r>
              <a:rPr lang="ru-RU" sz="1200" dirty="0"/>
              <a:t>Уређивање спаваћег окружења – Остварите мирну и удобну атмосферу за спавање, као што је контролисање температуре у соби и избегавање електронских уређаја пре спавања.</a:t>
            </a:r>
            <a:endParaRPr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40"/>
                                        </p:tgtEl>
                                        <p:attrNameLst>
                                          <p:attrName>style.visibility</p:attrName>
                                        </p:attrNameLst>
                                      </p:cBhvr>
                                      <p:to>
                                        <p:strVal val="visible"/>
                                      </p:to>
                                    </p:set>
                                    <p:animEffect transition="in" filter="wipe(up)">
                                      <p:cBhvr>
                                        <p:cTn id="7" dur="500"/>
                                        <p:tgtEl>
                                          <p:spTgt spid="14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41">
                                            <p:txEl>
                                              <p:pRg st="0" end="0"/>
                                            </p:txEl>
                                          </p:spTgt>
                                        </p:tgtEl>
                                        <p:attrNameLst>
                                          <p:attrName>style.visibility</p:attrName>
                                        </p:attrNameLst>
                                      </p:cBhvr>
                                      <p:to>
                                        <p:strVal val="visible"/>
                                      </p:to>
                                    </p:set>
                                    <p:animEffect transition="in" filter="wipe(up)">
                                      <p:cBhvr>
                                        <p:cTn id="12" dur="500"/>
                                        <p:tgtEl>
                                          <p:spTgt spid="1441">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1441">
                                            <p:txEl>
                                              <p:pRg st="2" end="2"/>
                                            </p:txEl>
                                          </p:spTgt>
                                        </p:tgtEl>
                                        <p:attrNameLst>
                                          <p:attrName>style.visibility</p:attrName>
                                        </p:attrNameLst>
                                      </p:cBhvr>
                                      <p:to>
                                        <p:strVal val="visible"/>
                                      </p:to>
                                    </p:set>
                                    <p:animEffect transition="in" filter="wipe(up)">
                                      <p:cBhvr>
                                        <p:cTn id="15" dur="500"/>
                                        <p:tgtEl>
                                          <p:spTgt spid="1441">
                                            <p:txEl>
                                              <p:pRg st="2" end="2"/>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1441">
                                            <p:txEl>
                                              <p:pRg st="4" end="4"/>
                                            </p:txEl>
                                          </p:spTgt>
                                        </p:tgtEl>
                                        <p:attrNameLst>
                                          <p:attrName>style.visibility</p:attrName>
                                        </p:attrNameLst>
                                      </p:cBhvr>
                                      <p:to>
                                        <p:strVal val="visible"/>
                                      </p:to>
                                    </p:set>
                                    <p:animEffect transition="in" filter="wipe(up)">
                                      <p:cBhvr>
                                        <p:cTn id="18" dur="500"/>
                                        <p:tgtEl>
                                          <p:spTgt spid="1441">
                                            <p:txEl>
                                              <p:pRg st="4" end="4"/>
                                            </p:txEl>
                                          </p:spTgt>
                                        </p:tgtEl>
                                      </p:cBhvr>
                                    </p:animEffect>
                                  </p:childTnLst>
                                </p:cTn>
                              </p:par>
                              <p:par>
                                <p:cTn id="19" presetID="22" presetClass="entr" presetSubtype="1" fill="hold" nodeType="withEffect">
                                  <p:stCondLst>
                                    <p:cond delay="0"/>
                                  </p:stCondLst>
                                  <p:childTnLst>
                                    <p:set>
                                      <p:cBhvr>
                                        <p:cTn id="20" dur="1" fill="hold">
                                          <p:stCondLst>
                                            <p:cond delay="0"/>
                                          </p:stCondLst>
                                        </p:cTn>
                                        <p:tgtEl>
                                          <p:spTgt spid="1441">
                                            <p:txEl>
                                              <p:pRg st="6" end="6"/>
                                            </p:txEl>
                                          </p:spTgt>
                                        </p:tgtEl>
                                        <p:attrNameLst>
                                          <p:attrName>style.visibility</p:attrName>
                                        </p:attrNameLst>
                                      </p:cBhvr>
                                      <p:to>
                                        <p:strVal val="visible"/>
                                      </p:to>
                                    </p:set>
                                    <p:animEffect transition="in" filter="wipe(up)">
                                      <p:cBhvr>
                                        <p:cTn id="21" dur="500"/>
                                        <p:tgtEl>
                                          <p:spTgt spid="1441">
                                            <p:txEl>
                                              <p:pRg st="6" end="6"/>
                                            </p:txEl>
                                          </p:spTgt>
                                        </p:tgtEl>
                                      </p:cBhvr>
                                    </p:animEffect>
                                  </p:childTnLst>
                                </p:cTn>
                              </p:par>
                              <p:par>
                                <p:cTn id="22" presetID="22" presetClass="entr" presetSubtype="1" fill="hold" nodeType="withEffect">
                                  <p:stCondLst>
                                    <p:cond delay="0"/>
                                  </p:stCondLst>
                                  <p:childTnLst>
                                    <p:set>
                                      <p:cBhvr>
                                        <p:cTn id="23" dur="1" fill="hold">
                                          <p:stCondLst>
                                            <p:cond delay="0"/>
                                          </p:stCondLst>
                                        </p:cTn>
                                        <p:tgtEl>
                                          <p:spTgt spid="1441">
                                            <p:txEl>
                                              <p:pRg st="9" end="9"/>
                                            </p:txEl>
                                          </p:spTgt>
                                        </p:tgtEl>
                                        <p:attrNameLst>
                                          <p:attrName>style.visibility</p:attrName>
                                        </p:attrNameLst>
                                      </p:cBhvr>
                                      <p:to>
                                        <p:strVal val="visible"/>
                                      </p:to>
                                    </p:set>
                                    <p:animEffect transition="in" filter="wipe(up)">
                                      <p:cBhvr>
                                        <p:cTn id="24" dur="500"/>
                                        <p:tgtEl>
                                          <p:spTgt spid="1441">
                                            <p:txEl>
                                              <p:pRg st="9" end="9"/>
                                            </p:txEl>
                                          </p:spTgt>
                                        </p:tgtEl>
                                      </p:cBhvr>
                                    </p:animEffect>
                                  </p:childTnLst>
                                </p:cTn>
                              </p:par>
                              <p:par>
                                <p:cTn id="25" presetID="22" presetClass="entr" presetSubtype="1" fill="hold" nodeType="withEffect">
                                  <p:stCondLst>
                                    <p:cond delay="0"/>
                                  </p:stCondLst>
                                  <p:childTnLst>
                                    <p:set>
                                      <p:cBhvr>
                                        <p:cTn id="26" dur="1" fill="hold">
                                          <p:stCondLst>
                                            <p:cond delay="0"/>
                                          </p:stCondLst>
                                        </p:cTn>
                                        <p:tgtEl>
                                          <p:spTgt spid="1441">
                                            <p:txEl>
                                              <p:pRg st="11" end="11"/>
                                            </p:txEl>
                                          </p:spTgt>
                                        </p:tgtEl>
                                        <p:attrNameLst>
                                          <p:attrName>style.visibility</p:attrName>
                                        </p:attrNameLst>
                                      </p:cBhvr>
                                      <p:to>
                                        <p:strVal val="visible"/>
                                      </p:to>
                                    </p:set>
                                    <p:animEffect transition="in" filter="wipe(up)">
                                      <p:cBhvr>
                                        <p:cTn id="27" dur="500"/>
                                        <p:tgtEl>
                                          <p:spTgt spid="1441">
                                            <p:txEl>
                                              <p:pRg st="11" end="11"/>
                                            </p:txEl>
                                          </p:spTgt>
                                        </p:tgtEl>
                                      </p:cBhvr>
                                    </p:animEffect>
                                  </p:childTnLst>
                                </p:cTn>
                              </p:par>
                              <p:par>
                                <p:cTn id="28" presetID="22" presetClass="entr" presetSubtype="1" fill="hold" nodeType="withEffect">
                                  <p:stCondLst>
                                    <p:cond delay="0"/>
                                  </p:stCondLst>
                                  <p:childTnLst>
                                    <p:set>
                                      <p:cBhvr>
                                        <p:cTn id="29" dur="1" fill="hold">
                                          <p:stCondLst>
                                            <p:cond delay="0"/>
                                          </p:stCondLst>
                                        </p:cTn>
                                        <p:tgtEl>
                                          <p:spTgt spid="1441">
                                            <p:txEl>
                                              <p:pRg st="13" end="13"/>
                                            </p:txEl>
                                          </p:spTgt>
                                        </p:tgtEl>
                                        <p:attrNameLst>
                                          <p:attrName>style.visibility</p:attrName>
                                        </p:attrNameLst>
                                      </p:cBhvr>
                                      <p:to>
                                        <p:strVal val="visible"/>
                                      </p:to>
                                    </p:set>
                                    <p:animEffect transition="in" filter="wipe(up)">
                                      <p:cBhvr>
                                        <p:cTn id="30" dur="500"/>
                                        <p:tgtEl>
                                          <p:spTgt spid="1441">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sp>
        <p:nvSpPr>
          <p:cNvPr id="1440" name="Google Shape;1440;p54"/>
          <p:cNvSpPr txBox="1">
            <a:spLocks noGrp="1"/>
          </p:cNvSpPr>
          <p:nvPr>
            <p:ph type="title"/>
          </p:nvPr>
        </p:nvSpPr>
        <p:spPr>
          <a:xfrm>
            <a:off x="713250" y="190543"/>
            <a:ext cx="7710000" cy="66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sr-Cyrl-RS" dirty="0">
                <a:solidFill>
                  <a:schemeClr val="accent1"/>
                </a:solidFill>
              </a:rPr>
              <a:t>ЗАКЉУЧАК</a:t>
            </a:r>
            <a:endParaRPr dirty="0">
              <a:solidFill>
                <a:schemeClr val="accent1"/>
              </a:solidFill>
            </a:endParaRPr>
          </a:p>
        </p:txBody>
      </p:sp>
      <p:sp>
        <p:nvSpPr>
          <p:cNvPr id="1441" name="Google Shape;1441;p54"/>
          <p:cNvSpPr txBox="1">
            <a:spLocks noGrp="1"/>
          </p:cNvSpPr>
          <p:nvPr>
            <p:ph type="body" idx="1"/>
          </p:nvPr>
        </p:nvSpPr>
        <p:spPr>
          <a:xfrm>
            <a:off x="827550" y="1189102"/>
            <a:ext cx="7710000" cy="2340300"/>
          </a:xfrm>
          <a:prstGeom prst="rect">
            <a:avLst/>
          </a:prstGeom>
        </p:spPr>
        <p:txBody>
          <a:bodyPr spcFirstLastPara="1" wrap="square" lIns="91425" tIns="91425" rIns="91425" bIns="91425" anchor="t" anchorCtr="0">
            <a:noAutofit/>
          </a:bodyPr>
          <a:lstStyle/>
          <a:p>
            <a:pPr marL="0" lvl="0" indent="0">
              <a:buNone/>
            </a:pPr>
            <a:r>
              <a:rPr lang="ru-RU" sz="1600" dirty="0"/>
              <a:t>Апнеја у сну је озбиљан поремећај који утиче на здравље и квалитет живота, узрокујући умор, поспаност и повећан ризик од срчаних болести и хипертензије. </a:t>
            </a:r>
          </a:p>
          <a:p>
            <a:pPr marL="0" lvl="0" indent="0">
              <a:buNone/>
            </a:pPr>
            <a:endParaRPr lang="ru-RU" sz="1600" dirty="0"/>
          </a:p>
          <a:p>
            <a:pPr marL="0" lvl="0" indent="0">
              <a:buNone/>
            </a:pPr>
            <a:r>
              <a:rPr lang="ru-RU" sz="1600" dirty="0"/>
              <a:t>Дијагностикује се уз помоћ полисомнографије и кућног мониторисања спавања, а лечење укључује CPAP терапију. Фармакотерапија има ограничену улогу. </a:t>
            </a:r>
          </a:p>
          <a:p>
            <a:pPr marL="0" lvl="0" indent="0">
              <a:buNone/>
            </a:pPr>
            <a:endParaRPr lang="ru-RU" sz="1600" dirty="0"/>
          </a:p>
          <a:p>
            <a:pPr marL="0" lvl="0" indent="0">
              <a:buNone/>
            </a:pPr>
            <a:r>
              <a:rPr lang="ru-RU" sz="1600" dirty="0"/>
              <a:t>Превенција се постиже здравим животним навикама, као што су контрола тежине, избегавање алкохола и пушења, редовна физичка активност и спавање на страни. Рано препознавање и лечење су кључни за смањење ризика и побољшање квалитета живота.</a:t>
            </a:r>
            <a:endParaRPr sz="1600" dirty="0"/>
          </a:p>
        </p:txBody>
      </p:sp>
    </p:spTree>
    <p:extLst>
      <p:ext uri="{BB962C8B-B14F-4D97-AF65-F5344CB8AC3E}">
        <p14:creationId xmlns:p14="http://schemas.microsoft.com/office/powerpoint/2010/main" val="81467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40"/>
                                        </p:tgtEl>
                                        <p:attrNameLst>
                                          <p:attrName>style.visibility</p:attrName>
                                        </p:attrNameLst>
                                      </p:cBhvr>
                                      <p:to>
                                        <p:strVal val="visible"/>
                                      </p:to>
                                    </p:set>
                                    <p:anim calcmode="lin" valueType="num">
                                      <p:cBhvr additive="base">
                                        <p:cTn id="7" dur="500" fill="hold"/>
                                        <p:tgtEl>
                                          <p:spTgt spid="1440"/>
                                        </p:tgtEl>
                                        <p:attrNameLst>
                                          <p:attrName>ppt_x</p:attrName>
                                        </p:attrNameLst>
                                      </p:cBhvr>
                                      <p:tavLst>
                                        <p:tav tm="0">
                                          <p:val>
                                            <p:strVal val="#ppt_x"/>
                                          </p:val>
                                        </p:tav>
                                        <p:tav tm="100000">
                                          <p:val>
                                            <p:strVal val="#ppt_x"/>
                                          </p:val>
                                        </p:tav>
                                      </p:tavLst>
                                    </p:anim>
                                    <p:anim calcmode="lin" valueType="num">
                                      <p:cBhvr additive="base">
                                        <p:cTn id="8" dur="500" fill="hold"/>
                                        <p:tgtEl>
                                          <p:spTgt spid="14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41">
                                            <p:txEl>
                                              <p:pRg st="0" end="0"/>
                                            </p:txEl>
                                          </p:spTgt>
                                        </p:tgtEl>
                                        <p:attrNameLst>
                                          <p:attrName>style.visibility</p:attrName>
                                        </p:attrNameLst>
                                      </p:cBhvr>
                                      <p:to>
                                        <p:strVal val="visible"/>
                                      </p:to>
                                    </p:set>
                                    <p:anim calcmode="lin" valueType="num">
                                      <p:cBhvr additive="base">
                                        <p:cTn id="13" dur="500" fill="hold"/>
                                        <p:tgtEl>
                                          <p:spTgt spid="144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41">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41">
                                            <p:txEl>
                                              <p:pRg st="2" end="2"/>
                                            </p:txEl>
                                          </p:spTgt>
                                        </p:tgtEl>
                                        <p:attrNameLst>
                                          <p:attrName>style.visibility</p:attrName>
                                        </p:attrNameLst>
                                      </p:cBhvr>
                                      <p:to>
                                        <p:strVal val="visible"/>
                                      </p:to>
                                    </p:set>
                                    <p:anim calcmode="lin" valueType="num">
                                      <p:cBhvr additive="base">
                                        <p:cTn id="17" dur="500" fill="hold"/>
                                        <p:tgtEl>
                                          <p:spTgt spid="144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41">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41">
                                            <p:txEl>
                                              <p:pRg st="4" end="4"/>
                                            </p:txEl>
                                          </p:spTgt>
                                        </p:tgtEl>
                                        <p:attrNameLst>
                                          <p:attrName>style.visibility</p:attrName>
                                        </p:attrNameLst>
                                      </p:cBhvr>
                                      <p:to>
                                        <p:strVal val="visible"/>
                                      </p:to>
                                    </p:set>
                                    <p:anim calcmode="lin" valueType="num">
                                      <p:cBhvr additive="base">
                                        <p:cTn id="21" dur="500" fill="hold"/>
                                        <p:tgtEl>
                                          <p:spTgt spid="1441">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4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sp>
        <p:nvSpPr>
          <p:cNvPr id="1545" name="Google Shape;1545;p58"/>
          <p:cNvSpPr txBox="1">
            <a:spLocks noGrp="1"/>
          </p:cNvSpPr>
          <p:nvPr>
            <p:ph type="subTitle" idx="1"/>
          </p:nvPr>
        </p:nvSpPr>
        <p:spPr>
          <a:xfrm>
            <a:off x="713225" y="1240825"/>
            <a:ext cx="3858900" cy="2089200"/>
          </a:xfrm>
          <a:prstGeom prst="rect">
            <a:avLst/>
          </a:prstGeom>
        </p:spPr>
        <p:txBody>
          <a:bodyPr spcFirstLastPara="1" wrap="square" lIns="91425" tIns="91425" rIns="91425" bIns="91425" anchor="b" anchorCtr="0">
            <a:noAutofit/>
          </a:bodyPr>
          <a:lstStyle/>
          <a:p>
            <a:pPr marL="0" lvl="0" indent="0"/>
            <a:r>
              <a:rPr lang="ru-RU" dirty="0"/>
              <a:t>„Апнеја у сну није нешто што се може занемарити; то је сигнал тела који не треба игнорисати.“</a:t>
            </a:r>
            <a:endParaRPr dirty="0"/>
          </a:p>
        </p:txBody>
      </p:sp>
      <p:pic>
        <p:nvPicPr>
          <p:cNvPr id="1547" name="Google Shape;1547;p58"/>
          <p:cNvPicPr preferRelativeResize="0">
            <a:picLocks noGrp="1"/>
          </p:cNvPicPr>
          <p:nvPr>
            <p:ph type="pic" idx="2"/>
          </p:nvPr>
        </p:nvPicPr>
        <p:blipFill rotWithShape="1">
          <a:blip r:embed="rId3">
            <a:alphaModFix/>
          </a:blip>
          <a:srcRect l="24066" r="24066"/>
          <a:stretch/>
        </p:blipFill>
        <p:spPr>
          <a:xfrm>
            <a:off x="5257800" y="980550"/>
            <a:ext cx="2476498" cy="31823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45">
                                            <p:txEl>
                                              <p:pRg st="0" end="0"/>
                                            </p:txEl>
                                          </p:spTgt>
                                        </p:tgtEl>
                                        <p:attrNameLst>
                                          <p:attrName>style.visibility</p:attrName>
                                        </p:attrNameLst>
                                      </p:cBhvr>
                                      <p:to>
                                        <p:strVal val="visible"/>
                                      </p:to>
                                    </p:set>
                                    <p:animEffect transition="in" filter="circle(in)">
                                      <p:cBhvr>
                                        <p:cTn id="7" dur="2000"/>
                                        <p:tgtEl>
                                          <p:spTgt spid="15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sp>
        <p:nvSpPr>
          <p:cNvPr id="1469" name="Google Shape;1469;p56"/>
          <p:cNvSpPr txBox="1">
            <a:spLocks noGrp="1"/>
          </p:cNvSpPr>
          <p:nvPr>
            <p:ph type="title"/>
          </p:nvPr>
        </p:nvSpPr>
        <p:spPr>
          <a:xfrm>
            <a:off x="1731450" y="1425750"/>
            <a:ext cx="5681100" cy="229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sr-Cyrl-RS" dirty="0"/>
              <a:t>ХВАЛА НА ПАЖЊИ</a:t>
            </a:r>
            <a:endParaRPr dirty="0"/>
          </a:p>
        </p:txBody>
      </p:sp>
      <p:sp>
        <p:nvSpPr>
          <p:cNvPr id="1470" name="Google Shape;1470;p56"/>
          <p:cNvSpPr/>
          <p:nvPr/>
        </p:nvSpPr>
        <p:spPr>
          <a:xfrm>
            <a:off x="1024782" y="931628"/>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56"/>
          <p:cNvSpPr/>
          <p:nvPr/>
        </p:nvSpPr>
        <p:spPr>
          <a:xfrm>
            <a:off x="880544" y="1887450"/>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56"/>
          <p:cNvSpPr/>
          <p:nvPr/>
        </p:nvSpPr>
        <p:spPr>
          <a:xfrm>
            <a:off x="7919519" y="89562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56"/>
          <p:cNvSpPr/>
          <p:nvPr/>
        </p:nvSpPr>
        <p:spPr>
          <a:xfrm>
            <a:off x="8182323" y="1887448"/>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56"/>
          <p:cNvSpPr/>
          <p:nvPr/>
        </p:nvSpPr>
        <p:spPr>
          <a:xfrm>
            <a:off x="773148" y="4010536"/>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56"/>
          <p:cNvSpPr/>
          <p:nvPr/>
        </p:nvSpPr>
        <p:spPr>
          <a:xfrm>
            <a:off x="7995132" y="4117928"/>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56"/>
          <p:cNvSpPr/>
          <p:nvPr/>
        </p:nvSpPr>
        <p:spPr>
          <a:xfrm>
            <a:off x="8152473" y="3539523"/>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77" name="Google Shape;1477;p56"/>
          <p:cNvCxnSpPr/>
          <p:nvPr/>
        </p:nvCxnSpPr>
        <p:spPr>
          <a:xfrm>
            <a:off x="2111850" y="3789425"/>
            <a:ext cx="4920300" cy="0"/>
          </a:xfrm>
          <a:prstGeom prst="straightConnector1">
            <a:avLst/>
          </a:prstGeom>
          <a:noFill/>
          <a:ln w="19050" cap="flat" cmpd="sng">
            <a:solidFill>
              <a:schemeClr val="accent3"/>
            </a:solidFill>
            <a:prstDash val="dot"/>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69"/>
                                        </p:tgtEl>
                                        <p:attrNameLst>
                                          <p:attrName>style.visibility</p:attrName>
                                        </p:attrNameLst>
                                      </p:cBhvr>
                                      <p:to>
                                        <p:strVal val="visible"/>
                                      </p:to>
                                    </p:set>
                                    <p:animEffect transition="in" filter="fade">
                                      <p:cBhvr>
                                        <p:cTn id="7" dur="1000"/>
                                        <p:tgtEl>
                                          <p:spTgt spid="1469"/>
                                        </p:tgtEl>
                                      </p:cBhvr>
                                    </p:animEffect>
                                    <p:anim calcmode="lin" valueType="num">
                                      <p:cBhvr>
                                        <p:cTn id="8" dur="1000" fill="hold"/>
                                        <p:tgtEl>
                                          <p:spTgt spid="1469"/>
                                        </p:tgtEl>
                                        <p:attrNameLst>
                                          <p:attrName>ppt_x</p:attrName>
                                        </p:attrNameLst>
                                      </p:cBhvr>
                                      <p:tavLst>
                                        <p:tav tm="0">
                                          <p:val>
                                            <p:strVal val="#ppt_x"/>
                                          </p:val>
                                        </p:tav>
                                        <p:tav tm="100000">
                                          <p:val>
                                            <p:strVal val="#ppt_x"/>
                                          </p:val>
                                        </p:tav>
                                      </p:tavLst>
                                    </p:anim>
                                    <p:anim calcmode="lin" valueType="num">
                                      <p:cBhvr>
                                        <p:cTn id="9" dur="1000" fill="hold"/>
                                        <p:tgtEl>
                                          <p:spTgt spid="14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49" name="Google Shape;549;p37"/>
          <p:cNvSpPr/>
          <p:nvPr/>
        </p:nvSpPr>
        <p:spPr>
          <a:xfrm>
            <a:off x="7919519" y="895625"/>
            <a:ext cx="262800" cy="249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7"/>
          <p:cNvSpPr/>
          <p:nvPr/>
        </p:nvSpPr>
        <p:spPr>
          <a:xfrm>
            <a:off x="8182323" y="1887448"/>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7"/>
          <p:cNvSpPr/>
          <p:nvPr/>
        </p:nvSpPr>
        <p:spPr>
          <a:xfrm>
            <a:off x="773148" y="4010536"/>
            <a:ext cx="107400" cy="107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7"/>
          <p:cNvSpPr/>
          <p:nvPr/>
        </p:nvSpPr>
        <p:spPr>
          <a:xfrm>
            <a:off x="7995132" y="4117928"/>
            <a:ext cx="187200" cy="177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7"/>
          <p:cNvSpPr/>
          <p:nvPr/>
        </p:nvSpPr>
        <p:spPr>
          <a:xfrm>
            <a:off x="8152473" y="3539523"/>
            <a:ext cx="76800" cy="76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Subtitle 3"/>
          <p:cNvSpPr>
            <a:spLocks noGrp="1"/>
          </p:cNvSpPr>
          <p:nvPr>
            <p:ph type="subTitle" idx="2"/>
          </p:nvPr>
        </p:nvSpPr>
        <p:spPr>
          <a:xfrm>
            <a:off x="4046859" y="2345238"/>
            <a:ext cx="4481124" cy="588900"/>
          </a:xfrm>
        </p:spPr>
        <p:txBody>
          <a:bodyPr/>
          <a:lstStyle/>
          <a:p>
            <a:r>
              <a:rPr lang="sr-Latn-RS" sz="1200" dirty="0"/>
              <a:t>4.    </a:t>
            </a:r>
            <a:r>
              <a:rPr lang="ru-RU" sz="1200" dirty="0"/>
              <a:t>Језик</a:t>
            </a:r>
            <a:r>
              <a:rPr lang="sr-Latn-RS" sz="1200" dirty="0"/>
              <a:t> - </a:t>
            </a:r>
            <a:r>
              <a:rPr lang="ru-RU" sz="1200" dirty="0"/>
              <a:t>Велики или опуштен језик током сна може блокирати дисајне путеве, посебно у лежећем положају, што је често код гојазних особа.</a:t>
            </a:r>
            <a:endParaRPr lang="sr-Latn-RS" sz="1200" dirty="0"/>
          </a:p>
          <a:p>
            <a:endParaRPr lang="sr-Latn-RS" sz="1200" dirty="0"/>
          </a:p>
          <a:p>
            <a:r>
              <a:rPr lang="sr-Latn-RS" sz="1200" dirty="0"/>
              <a:t>5.    </a:t>
            </a:r>
            <a:r>
              <a:rPr lang="ru-RU" sz="1200" dirty="0"/>
              <a:t>Епиглотис и ларинкс</a:t>
            </a:r>
            <a:r>
              <a:rPr lang="sr-Latn-RS" sz="1200" dirty="0"/>
              <a:t> - </a:t>
            </a:r>
            <a:r>
              <a:rPr lang="ru-RU" sz="1200" dirty="0"/>
              <a:t>Епиглотис и ларинкс ретко директно узрокују апнеју, али њихова позиција може допринети делимичној опструкцији.Трахеја и бронхије</a:t>
            </a:r>
            <a:endParaRPr lang="sr-Latn-RS" sz="1200" dirty="0"/>
          </a:p>
          <a:p>
            <a:endParaRPr lang="sr-Latn-RS" sz="1200" dirty="0"/>
          </a:p>
          <a:p>
            <a:r>
              <a:rPr lang="sr-Latn-RS" sz="1200" dirty="0"/>
              <a:t>6.   </a:t>
            </a:r>
            <a:r>
              <a:rPr lang="ru-RU" sz="1200" dirty="0"/>
              <a:t>Трахеја и бронхије ретко директно утичу на апнеју, али промене притиска ваздуха у горњим структурама могу утицати на проток ваздуха кроз овај део дисајних путева.</a:t>
            </a:r>
            <a:endParaRPr lang="en-US" sz="1200" dirty="0"/>
          </a:p>
        </p:txBody>
      </p:sp>
      <p:pic>
        <p:nvPicPr>
          <p:cNvPr id="6" name="Picture 5"/>
          <p:cNvPicPr>
            <a:picLocks noChangeAspect="1"/>
          </p:cNvPicPr>
          <p:nvPr/>
        </p:nvPicPr>
        <p:blipFill rotWithShape="1">
          <a:blip r:embed="rId3"/>
          <a:srcRect l="15294" t="3331" r="12450" b="11445"/>
          <a:stretch/>
        </p:blipFill>
        <p:spPr>
          <a:xfrm>
            <a:off x="1933583" y="163816"/>
            <a:ext cx="2068154" cy="1463617"/>
          </a:xfrm>
          <a:prstGeom prst="rect">
            <a:avLst/>
          </a:prstGeom>
        </p:spPr>
      </p:pic>
      <p:pic>
        <p:nvPicPr>
          <p:cNvPr id="7" name="Picture 6"/>
          <p:cNvPicPr>
            <a:picLocks noChangeAspect="1"/>
          </p:cNvPicPr>
          <p:nvPr/>
        </p:nvPicPr>
        <p:blipFill rotWithShape="1">
          <a:blip r:embed="rId4"/>
          <a:srcRect l="6042" t="15204" r="9831" b="24480"/>
          <a:stretch/>
        </p:blipFill>
        <p:spPr>
          <a:xfrm>
            <a:off x="169546" y="1709146"/>
            <a:ext cx="2217996" cy="1272184"/>
          </a:xfrm>
          <a:prstGeom prst="rect">
            <a:avLst/>
          </a:prstGeom>
        </p:spPr>
      </p:pic>
      <p:pic>
        <p:nvPicPr>
          <p:cNvPr id="8" name="Picture 7"/>
          <p:cNvPicPr>
            <a:picLocks noChangeAspect="1"/>
          </p:cNvPicPr>
          <p:nvPr/>
        </p:nvPicPr>
        <p:blipFill>
          <a:blip r:embed="rId5"/>
          <a:stretch>
            <a:fillRect/>
          </a:stretch>
        </p:blipFill>
        <p:spPr>
          <a:xfrm>
            <a:off x="2539865" y="2656750"/>
            <a:ext cx="1793189" cy="2176931"/>
          </a:xfrm>
          <a:prstGeom prst="rect">
            <a:avLst/>
          </a:prstGeom>
        </p:spPr>
      </p:pic>
    </p:spTree>
    <p:extLst>
      <p:ext uri="{BB962C8B-B14F-4D97-AF65-F5344CB8AC3E}">
        <p14:creationId xmlns:p14="http://schemas.microsoft.com/office/powerpoint/2010/main" val="141656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wipe(left)">
                                      <p:cBhvr>
                                        <p:cTn id="10" dur="500"/>
                                        <p:tgtEl>
                                          <p:spTgt spid="4">
                                            <p:txEl>
                                              <p:pRg st="2" end="2"/>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wipe(left)">
                                      <p:cBhvr>
                                        <p:cTn id="1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grpSp>
        <p:nvGrpSpPr>
          <p:cNvPr id="558" name="Google Shape;558;p38"/>
          <p:cNvGrpSpPr/>
          <p:nvPr/>
        </p:nvGrpSpPr>
        <p:grpSpPr>
          <a:xfrm rot="-649415">
            <a:off x="6248868" y="855468"/>
            <a:ext cx="1449294" cy="1549016"/>
            <a:chOff x="3296700" y="1042025"/>
            <a:chExt cx="3372450" cy="3604500"/>
          </a:xfrm>
        </p:grpSpPr>
        <p:sp>
          <p:nvSpPr>
            <p:cNvPr id="559" name="Google Shape;559;p38"/>
            <p:cNvSpPr/>
            <p:nvPr/>
          </p:nvSpPr>
          <p:spPr>
            <a:xfrm>
              <a:off x="4802775" y="1143750"/>
              <a:ext cx="377800" cy="343625"/>
            </a:xfrm>
            <a:custGeom>
              <a:avLst/>
              <a:gdLst/>
              <a:ahLst/>
              <a:cxnLst/>
              <a:rect l="l" t="t" r="r" b="b"/>
              <a:pathLst>
                <a:path w="15112" h="13745" extrusionOk="0">
                  <a:moveTo>
                    <a:pt x="968" y="1"/>
                  </a:moveTo>
                  <a:cubicBezTo>
                    <a:pt x="434" y="1"/>
                    <a:pt x="1" y="435"/>
                    <a:pt x="1" y="968"/>
                  </a:cubicBezTo>
                  <a:lnTo>
                    <a:pt x="1" y="13744"/>
                  </a:lnTo>
                  <a:lnTo>
                    <a:pt x="15112" y="13744"/>
                  </a:lnTo>
                  <a:lnTo>
                    <a:pt x="15112" y="968"/>
                  </a:lnTo>
                  <a:cubicBezTo>
                    <a:pt x="15112" y="435"/>
                    <a:pt x="14678" y="1"/>
                    <a:pt x="14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8"/>
            <p:cNvSpPr/>
            <p:nvPr/>
          </p:nvSpPr>
          <p:spPr>
            <a:xfrm>
              <a:off x="4831975" y="1268850"/>
              <a:ext cx="316900" cy="123450"/>
            </a:xfrm>
            <a:custGeom>
              <a:avLst/>
              <a:gdLst/>
              <a:ahLst/>
              <a:cxnLst/>
              <a:rect l="l" t="t" r="r" b="b"/>
              <a:pathLst>
                <a:path w="12676" h="4938" extrusionOk="0">
                  <a:moveTo>
                    <a:pt x="0" y="1"/>
                  </a:moveTo>
                  <a:lnTo>
                    <a:pt x="0" y="4937"/>
                  </a:lnTo>
                  <a:lnTo>
                    <a:pt x="12676" y="4937"/>
                  </a:lnTo>
                  <a:lnTo>
                    <a:pt x="126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8"/>
            <p:cNvSpPr/>
            <p:nvPr/>
          </p:nvSpPr>
          <p:spPr>
            <a:xfrm>
              <a:off x="4833625" y="1042025"/>
              <a:ext cx="316925" cy="163475"/>
            </a:xfrm>
            <a:custGeom>
              <a:avLst/>
              <a:gdLst/>
              <a:ahLst/>
              <a:cxnLst/>
              <a:rect l="l" t="t" r="r" b="b"/>
              <a:pathLst>
                <a:path w="12677" h="6539" extrusionOk="0">
                  <a:moveTo>
                    <a:pt x="935" y="0"/>
                  </a:moveTo>
                  <a:cubicBezTo>
                    <a:pt x="401" y="0"/>
                    <a:pt x="1" y="401"/>
                    <a:pt x="1" y="968"/>
                  </a:cubicBezTo>
                  <a:lnTo>
                    <a:pt x="1" y="6538"/>
                  </a:lnTo>
                  <a:lnTo>
                    <a:pt x="12677" y="6538"/>
                  </a:lnTo>
                  <a:lnTo>
                    <a:pt x="12677" y="968"/>
                  </a:lnTo>
                  <a:cubicBezTo>
                    <a:pt x="12677" y="401"/>
                    <a:pt x="12243" y="0"/>
                    <a:pt x="117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8"/>
            <p:cNvSpPr/>
            <p:nvPr/>
          </p:nvSpPr>
          <p:spPr>
            <a:xfrm>
              <a:off x="6149575" y="2293750"/>
              <a:ext cx="300250" cy="330250"/>
            </a:xfrm>
            <a:custGeom>
              <a:avLst/>
              <a:gdLst/>
              <a:ahLst/>
              <a:cxnLst/>
              <a:rect l="l" t="t" r="r" b="b"/>
              <a:pathLst>
                <a:path w="12010" h="13210" extrusionOk="0">
                  <a:moveTo>
                    <a:pt x="1" y="1"/>
                  </a:moveTo>
                  <a:lnTo>
                    <a:pt x="1" y="13210"/>
                  </a:lnTo>
                  <a:lnTo>
                    <a:pt x="11075" y="13210"/>
                  </a:lnTo>
                  <a:cubicBezTo>
                    <a:pt x="11609" y="13210"/>
                    <a:pt x="12009" y="12810"/>
                    <a:pt x="12009" y="12243"/>
                  </a:cubicBezTo>
                  <a:lnTo>
                    <a:pt x="12009" y="968"/>
                  </a:lnTo>
                  <a:cubicBezTo>
                    <a:pt x="12009" y="401"/>
                    <a:pt x="11609" y="1"/>
                    <a:pt x="11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8"/>
            <p:cNvSpPr/>
            <p:nvPr/>
          </p:nvSpPr>
          <p:spPr>
            <a:xfrm>
              <a:off x="6233800" y="2320425"/>
              <a:ext cx="107600" cy="276900"/>
            </a:xfrm>
            <a:custGeom>
              <a:avLst/>
              <a:gdLst/>
              <a:ahLst/>
              <a:cxnLst/>
              <a:rect l="l" t="t" r="r" b="b"/>
              <a:pathLst>
                <a:path w="4304" h="11076" extrusionOk="0">
                  <a:moveTo>
                    <a:pt x="1" y="1"/>
                  </a:moveTo>
                  <a:lnTo>
                    <a:pt x="1" y="11076"/>
                  </a:lnTo>
                  <a:lnTo>
                    <a:pt x="4304" y="11076"/>
                  </a:lnTo>
                  <a:lnTo>
                    <a:pt x="430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8"/>
            <p:cNvSpPr/>
            <p:nvPr/>
          </p:nvSpPr>
          <p:spPr>
            <a:xfrm>
              <a:off x="6397250" y="2319600"/>
              <a:ext cx="142625" cy="277725"/>
            </a:xfrm>
            <a:custGeom>
              <a:avLst/>
              <a:gdLst/>
              <a:ahLst/>
              <a:cxnLst/>
              <a:rect l="l" t="t" r="r" b="b"/>
              <a:pathLst>
                <a:path w="5705" h="11109" extrusionOk="0">
                  <a:moveTo>
                    <a:pt x="1" y="1"/>
                  </a:moveTo>
                  <a:lnTo>
                    <a:pt x="1" y="11109"/>
                  </a:lnTo>
                  <a:lnTo>
                    <a:pt x="4737" y="11109"/>
                  </a:lnTo>
                  <a:cubicBezTo>
                    <a:pt x="5271" y="11109"/>
                    <a:pt x="5705" y="10675"/>
                    <a:pt x="5705" y="10141"/>
                  </a:cubicBezTo>
                  <a:lnTo>
                    <a:pt x="5705" y="968"/>
                  </a:lnTo>
                  <a:cubicBezTo>
                    <a:pt x="5705" y="434"/>
                    <a:pt x="5271" y="1"/>
                    <a:pt x="47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8"/>
            <p:cNvSpPr/>
            <p:nvPr/>
          </p:nvSpPr>
          <p:spPr>
            <a:xfrm>
              <a:off x="3518525" y="2293750"/>
              <a:ext cx="300250" cy="330250"/>
            </a:xfrm>
            <a:custGeom>
              <a:avLst/>
              <a:gdLst/>
              <a:ahLst/>
              <a:cxnLst/>
              <a:rect l="l" t="t" r="r" b="b"/>
              <a:pathLst>
                <a:path w="12010" h="13210" extrusionOk="0">
                  <a:moveTo>
                    <a:pt x="968" y="1"/>
                  </a:moveTo>
                  <a:cubicBezTo>
                    <a:pt x="434" y="1"/>
                    <a:pt x="1" y="401"/>
                    <a:pt x="1" y="968"/>
                  </a:cubicBezTo>
                  <a:lnTo>
                    <a:pt x="1" y="12243"/>
                  </a:lnTo>
                  <a:cubicBezTo>
                    <a:pt x="1" y="12810"/>
                    <a:pt x="434" y="13210"/>
                    <a:pt x="968" y="13210"/>
                  </a:cubicBezTo>
                  <a:lnTo>
                    <a:pt x="12009" y="13210"/>
                  </a:lnTo>
                  <a:lnTo>
                    <a:pt x="120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8"/>
            <p:cNvSpPr/>
            <p:nvPr/>
          </p:nvSpPr>
          <p:spPr>
            <a:xfrm>
              <a:off x="3628600" y="2320425"/>
              <a:ext cx="106775" cy="277725"/>
            </a:xfrm>
            <a:custGeom>
              <a:avLst/>
              <a:gdLst/>
              <a:ahLst/>
              <a:cxnLst/>
              <a:rect l="l" t="t" r="r" b="b"/>
              <a:pathLst>
                <a:path w="4271" h="11109" extrusionOk="0">
                  <a:moveTo>
                    <a:pt x="1" y="1"/>
                  </a:moveTo>
                  <a:lnTo>
                    <a:pt x="1" y="11109"/>
                  </a:lnTo>
                  <a:lnTo>
                    <a:pt x="4271" y="11109"/>
                  </a:lnTo>
                  <a:lnTo>
                    <a:pt x="42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8"/>
            <p:cNvSpPr/>
            <p:nvPr/>
          </p:nvSpPr>
          <p:spPr>
            <a:xfrm>
              <a:off x="3429300" y="2319600"/>
              <a:ext cx="142625" cy="277725"/>
            </a:xfrm>
            <a:custGeom>
              <a:avLst/>
              <a:gdLst/>
              <a:ahLst/>
              <a:cxnLst/>
              <a:rect l="l" t="t" r="r" b="b"/>
              <a:pathLst>
                <a:path w="5705" h="11109" extrusionOk="0">
                  <a:moveTo>
                    <a:pt x="968" y="1"/>
                  </a:moveTo>
                  <a:cubicBezTo>
                    <a:pt x="401" y="1"/>
                    <a:pt x="0" y="434"/>
                    <a:pt x="0" y="968"/>
                  </a:cubicBezTo>
                  <a:lnTo>
                    <a:pt x="0" y="10141"/>
                  </a:lnTo>
                  <a:cubicBezTo>
                    <a:pt x="0" y="10675"/>
                    <a:pt x="401" y="11109"/>
                    <a:pt x="968" y="11109"/>
                  </a:cubicBezTo>
                  <a:lnTo>
                    <a:pt x="5705" y="11109"/>
                  </a:lnTo>
                  <a:lnTo>
                    <a:pt x="5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8"/>
            <p:cNvSpPr/>
            <p:nvPr/>
          </p:nvSpPr>
          <p:spPr>
            <a:xfrm>
              <a:off x="4113950" y="3537150"/>
              <a:ext cx="886500" cy="710625"/>
            </a:xfrm>
            <a:custGeom>
              <a:avLst/>
              <a:gdLst/>
              <a:ahLst/>
              <a:cxnLst/>
              <a:rect l="l" t="t" r="r" b="b"/>
              <a:pathLst>
                <a:path w="35460" h="28425" extrusionOk="0">
                  <a:moveTo>
                    <a:pt x="1" y="0"/>
                  </a:moveTo>
                  <a:lnTo>
                    <a:pt x="1" y="7472"/>
                  </a:lnTo>
                  <a:cubicBezTo>
                    <a:pt x="1" y="7472"/>
                    <a:pt x="12643" y="23450"/>
                    <a:pt x="13711" y="24518"/>
                  </a:cubicBezTo>
                  <a:cubicBezTo>
                    <a:pt x="16971" y="27799"/>
                    <a:pt x="24522" y="28425"/>
                    <a:pt x="29806" y="28425"/>
                  </a:cubicBezTo>
                  <a:cubicBezTo>
                    <a:pt x="33063" y="28425"/>
                    <a:pt x="35459" y="28187"/>
                    <a:pt x="35459" y="28187"/>
                  </a:cubicBezTo>
                  <a:lnTo>
                    <a:pt x="351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8"/>
            <p:cNvSpPr/>
            <p:nvPr/>
          </p:nvSpPr>
          <p:spPr>
            <a:xfrm>
              <a:off x="4982075" y="3537150"/>
              <a:ext cx="886500" cy="710625"/>
            </a:xfrm>
            <a:custGeom>
              <a:avLst/>
              <a:gdLst/>
              <a:ahLst/>
              <a:cxnLst/>
              <a:rect l="l" t="t" r="r" b="b"/>
              <a:pathLst>
                <a:path w="35460" h="28425" extrusionOk="0">
                  <a:moveTo>
                    <a:pt x="334" y="0"/>
                  </a:moveTo>
                  <a:lnTo>
                    <a:pt x="1" y="28187"/>
                  </a:lnTo>
                  <a:cubicBezTo>
                    <a:pt x="1" y="28187"/>
                    <a:pt x="2397" y="28425"/>
                    <a:pt x="5654" y="28425"/>
                  </a:cubicBezTo>
                  <a:cubicBezTo>
                    <a:pt x="10938" y="28425"/>
                    <a:pt x="18489" y="27799"/>
                    <a:pt x="21749" y="24518"/>
                  </a:cubicBezTo>
                  <a:cubicBezTo>
                    <a:pt x="22817" y="23450"/>
                    <a:pt x="35459" y="7472"/>
                    <a:pt x="35459" y="7472"/>
                  </a:cubicBezTo>
                  <a:lnTo>
                    <a:pt x="354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8"/>
            <p:cNvSpPr/>
            <p:nvPr/>
          </p:nvSpPr>
          <p:spPr>
            <a:xfrm>
              <a:off x="3787050" y="1438975"/>
              <a:ext cx="2408425" cy="2512650"/>
            </a:xfrm>
            <a:custGeom>
              <a:avLst/>
              <a:gdLst/>
              <a:ahLst/>
              <a:cxnLst/>
              <a:rect l="l" t="t" r="r" b="b"/>
              <a:pathLst>
                <a:path w="96337" h="100506" extrusionOk="0">
                  <a:moveTo>
                    <a:pt x="48202" y="0"/>
                  </a:moveTo>
                  <a:cubicBezTo>
                    <a:pt x="20349" y="0"/>
                    <a:pt x="1" y="6105"/>
                    <a:pt x="1" y="42798"/>
                  </a:cubicBezTo>
                  <a:cubicBezTo>
                    <a:pt x="1" y="79424"/>
                    <a:pt x="13043" y="91499"/>
                    <a:pt x="13043" y="91499"/>
                  </a:cubicBezTo>
                  <a:lnTo>
                    <a:pt x="48135" y="100506"/>
                  </a:lnTo>
                  <a:lnTo>
                    <a:pt x="83260" y="91499"/>
                  </a:lnTo>
                  <a:cubicBezTo>
                    <a:pt x="83260" y="91499"/>
                    <a:pt x="96303" y="79491"/>
                    <a:pt x="96303" y="42798"/>
                  </a:cubicBezTo>
                  <a:cubicBezTo>
                    <a:pt x="96336" y="6105"/>
                    <a:pt x="76055" y="0"/>
                    <a:pt x="48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8"/>
            <p:cNvSpPr/>
            <p:nvPr/>
          </p:nvSpPr>
          <p:spPr>
            <a:xfrm>
              <a:off x="3880450" y="1563225"/>
              <a:ext cx="2222450" cy="2320025"/>
            </a:xfrm>
            <a:custGeom>
              <a:avLst/>
              <a:gdLst/>
              <a:ahLst/>
              <a:cxnLst/>
              <a:rect l="l" t="t" r="r" b="b"/>
              <a:pathLst>
                <a:path w="88898" h="92801" extrusionOk="0">
                  <a:moveTo>
                    <a:pt x="44432" y="1"/>
                  </a:moveTo>
                  <a:cubicBezTo>
                    <a:pt x="16312" y="1"/>
                    <a:pt x="1" y="6372"/>
                    <a:pt x="1" y="39029"/>
                  </a:cubicBezTo>
                  <a:cubicBezTo>
                    <a:pt x="1" y="68917"/>
                    <a:pt x="9007" y="81592"/>
                    <a:pt x="11309" y="84361"/>
                  </a:cubicBezTo>
                  <a:lnTo>
                    <a:pt x="44432" y="92800"/>
                  </a:lnTo>
                  <a:lnTo>
                    <a:pt x="77556" y="84361"/>
                  </a:lnTo>
                  <a:cubicBezTo>
                    <a:pt x="79925" y="81559"/>
                    <a:pt x="88898" y="68850"/>
                    <a:pt x="88898" y="39029"/>
                  </a:cubicBezTo>
                  <a:cubicBezTo>
                    <a:pt x="88898" y="6372"/>
                    <a:pt x="72586" y="1"/>
                    <a:pt x="44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8"/>
            <p:cNvSpPr/>
            <p:nvPr/>
          </p:nvSpPr>
          <p:spPr>
            <a:xfrm>
              <a:off x="4623475" y="1622425"/>
              <a:ext cx="1478600" cy="2263325"/>
            </a:xfrm>
            <a:custGeom>
              <a:avLst/>
              <a:gdLst/>
              <a:ahLst/>
              <a:cxnLst/>
              <a:rect l="l" t="t" r="r" b="b"/>
              <a:pathLst>
                <a:path w="59144" h="90533" extrusionOk="0">
                  <a:moveTo>
                    <a:pt x="37094" y="1"/>
                  </a:moveTo>
                  <a:cubicBezTo>
                    <a:pt x="31657" y="3937"/>
                    <a:pt x="27087" y="8974"/>
                    <a:pt x="23118" y="14378"/>
                  </a:cubicBezTo>
                  <a:cubicBezTo>
                    <a:pt x="12176" y="29455"/>
                    <a:pt x="5438" y="47468"/>
                    <a:pt x="2136" y="65681"/>
                  </a:cubicBezTo>
                  <a:cubicBezTo>
                    <a:pt x="1002" y="71986"/>
                    <a:pt x="335" y="78324"/>
                    <a:pt x="1" y="84695"/>
                  </a:cubicBezTo>
                  <a:cubicBezTo>
                    <a:pt x="335" y="85496"/>
                    <a:pt x="701" y="86229"/>
                    <a:pt x="1102" y="87030"/>
                  </a:cubicBezTo>
                  <a:lnTo>
                    <a:pt x="14678" y="90532"/>
                  </a:lnTo>
                  <a:lnTo>
                    <a:pt x="47802" y="82060"/>
                  </a:lnTo>
                  <a:cubicBezTo>
                    <a:pt x="50137" y="79258"/>
                    <a:pt x="59143" y="66549"/>
                    <a:pt x="59143" y="36727"/>
                  </a:cubicBezTo>
                  <a:cubicBezTo>
                    <a:pt x="59143" y="14011"/>
                    <a:pt x="51304" y="4004"/>
                    <a:pt x="370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8"/>
            <p:cNvSpPr/>
            <p:nvPr/>
          </p:nvSpPr>
          <p:spPr>
            <a:xfrm>
              <a:off x="3968025" y="1564050"/>
              <a:ext cx="1151675" cy="1813000"/>
            </a:xfrm>
            <a:custGeom>
              <a:avLst/>
              <a:gdLst/>
              <a:ahLst/>
              <a:cxnLst/>
              <a:rect l="l" t="t" r="r" b="b"/>
              <a:pathLst>
                <a:path w="46067" h="72520" extrusionOk="0">
                  <a:moveTo>
                    <a:pt x="40896" y="1"/>
                  </a:moveTo>
                  <a:cubicBezTo>
                    <a:pt x="31489" y="1"/>
                    <a:pt x="23384" y="701"/>
                    <a:pt x="16812" y="2870"/>
                  </a:cubicBezTo>
                  <a:cubicBezTo>
                    <a:pt x="15645" y="3870"/>
                    <a:pt x="14544" y="4971"/>
                    <a:pt x="13510" y="6039"/>
                  </a:cubicBezTo>
                  <a:cubicBezTo>
                    <a:pt x="7305" y="12677"/>
                    <a:pt x="2969" y="21216"/>
                    <a:pt x="1635" y="30289"/>
                  </a:cubicBezTo>
                  <a:cubicBezTo>
                    <a:pt x="0" y="41130"/>
                    <a:pt x="1868" y="61245"/>
                    <a:pt x="5171" y="71485"/>
                  </a:cubicBezTo>
                  <a:cubicBezTo>
                    <a:pt x="5304" y="71852"/>
                    <a:pt x="5437" y="72186"/>
                    <a:pt x="5537" y="72520"/>
                  </a:cubicBezTo>
                  <a:lnTo>
                    <a:pt x="14811" y="72520"/>
                  </a:lnTo>
                  <a:cubicBezTo>
                    <a:pt x="13210" y="59744"/>
                    <a:pt x="17646" y="45900"/>
                    <a:pt x="21983" y="33959"/>
                  </a:cubicBezTo>
                  <a:cubicBezTo>
                    <a:pt x="24851" y="25953"/>
                    <a:pt x="30689" y="19148"/>
                    <a:pt x="35893" y="12376"/>
                  </a:cubicBezTo>
                  <a:cubicBezTo>
                    <a:pt x="39162" y="8173"/>
                    <a:pt x="42731" y="4204"/>
                    <a:pt x="46067" y="101"/>
                  </a:cubicBezTo>
                  <a:cubicBezTo>
                    <a:pt x="44399" y="34"/>
                    <a:pt x="42664" y="1"/>
                    <a:pt x="408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8"/>
            <p:cNvSpPr/>
            <p:nvPr/>
          </p:nvSpPr>
          <p:spPr>
            <a:xfrm>
              <a:off x="4420000" y="2413000"/>
              <a:ext cx="1140850" cy="1167525"/>
            </a:xfrm>
            <a:custGeom>
              <a:avLst/>
              <a:gdLst/>
              <a:ahLst/>
              <a:cxnLst/>
              <a:rect l="l" t="t" r="r" b="b"/>
              <a:pathLst>
                <a:path w="45634" h="46701" extrusionOk="0">
                  <a:moveTo>
                    <a:pt x="22817" y="1"/>
                  </a:moveTo>
                  <a:cubicBezTo>
                    <a:pt x="18814" y="1"/>
                    <a:pt x="18147" y="3203"/>
                    <a:pt x="15679" y="6906"/>
                  </a:cubicBezTo>
                  <a:cubicBezTo>
                    <a:pt x="13244" y="10675"/>
                    <a:pt x="1" y="28187"/>
                    <a:pt x="1" y="40029"/>
                  </a:cubicBezTo>
                  <a:cubicBezTo>
                    <a:pt x="1" y="42464"/>
                    <a:pt x="301" y="44733"/>
                    <a:pt x="935" y="46701"/>
                  </a:cubicBezTo>
                  <a:lnTo>
                    <a:pt x="44733" y="46701"/>
                  </a:lnTo>
                  <a:cubicBezTo>
                    <a:pt x="45333" y="44699"/>
                    <a:pt x="45633" y="42464"/>
                    <a:pt x="45633" y="40029"/>
                  </a:cubicBezTo>
                  <a:cubicBezTo>
                    <a:pt x="45633" y="28187"/>
                    <a:pt x="32424" y="10608"/>
                    <a:pt x="29956" y="6906"/>
                  </a:cubicBezTo>
                  <a:cubicBezTo>
                    <a:pt x="27487" y="3170"/>
                    <a:pt x="26753" y="1"/>
                    <a:pt x="228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8"/>
            <p:cNvSpPr/>
            <p:nvPr/>
          </p:nvSpPr>
          <p:spPr>
            <a:xfrm>
              <a:off x="4679350" y="1533200"/>
              <a:ext cx="625475" cy="280225"/>
            </a:xfrm>
            <a:custGeom>
              <a:avLst/>
              <a:gdLst/>
              <a:ahLst/>
              <a:cxnLst/>
              <a:rect l="l" t="t" r="r" b="b"/>
              <a:pathLst>
                <a:path w="25019" h="11209" extrusionOk="0">
                  <a:moveTo>
                    <a:pt x="1" y="1"/>
                  </a:moveTo>
                  <a:lnTo>
                    <a:pt x="4537" y="9608"/>
                  </a:lnTo>
                  <a:cubicBezTo>
                    <a:pt x="5004" y="10575"/>
                    <a:pt x="5938" y="11209"/>
                    <a:pt x="7039" y="11209"/>
                  </a:cubicBezTo>
                  <a:lnTo>
                    <a:pt x="17947" y="11209"/>
                  </a:lnTo>
                  <a:cubicBezTo>
                    <a:pt x="19048" y="11209"/>
                    <a:pt x="20015" y="10575"/>
                    <a:pt x="20449" y="9608"/>
                  </a:cubicBezTo>
                  <a:lnTo>
                    <a:pt x="250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8"/>
            <p:cNvSpPr/>
            <p:nvPr/>
          </p:nvSpPr>
          <p:spPr>
            <a:xfrm>
              <a:off x="4775250" y="1576575"/>
              <a:ext cx="432000" cy="30050"/>
            </a:xfrm>
            <a:custGeom>
              <a:avLst/>
              <a:gdLst/>
              <a:ahLst/>
              <a:cxnLst/>
              <a:rect l="l" t="t" r="r" b="b"/>
              <a:pathLst>
                <a:path w="17280" h="1202" extrusionOk="0">
                  <a:moveTo>
                    <a:pt x="1" y="0"/>
                  </a:moveTo>
                  <a:lnTo>
                    <a:pt x="568" y="1201"/>
                  </a:lnTo>
                  <a:lnTo>
                    <a:pt x="16713" y="1201"/>
                  </a:lnTo>
                  <a:lnTo>
                    <a:pt x="172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8"/>
            <p:cNvSpPr/>
            <p:nvPr/>
          </p:nvSpPr>
          <p:spPr>
            <a:xfrm>
              <a:off x="4801950" y="1642450"/>
              <a:ext cx="378625" cy="35050"/>
            </a:xfrm>
            <a:custGeom>
              <a:avLst/>
              <a:gdLst/>
              <a:ahLst/>
              <a:cxnLst/>
              <a:rect l="l" t="t" r="r" b="b"/>
              <a:pathLst>
                <a:path w="15145" h="1402" extrusionOk="0">
                  <a:moveTo>
                    <a:pt x="0" y="1"/>
                  </a:moveTo>
                  <a:lnTo>
                    <a:pt x="868" y="1402"/>
                  </a:lnTo>
                  <a:lnTo>
                    <a:pt x="14311" y="1402"/>
                  </a:lnTo>
                  <a:lnTo>
                    <a:pt x="151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8"/>
            <p:cNvSpPr/>
            <p:nvPr/>
          </p:nvSpPr>
          <p:spPr>
            <a:xfrm>
              <a:off x="4847825" y="1718350"/>
              <a:ext cx="286875" cy="40875"/>
            </a:xfrm>
            <a:custGeom>
              <a:avLst/>
              <a:gdLst/>
              <a:ahLst/>
              <a:cxnLst/>
              <a:rect l="l" t="t" r="r" b="b"/>
              <a:pathLst>
                <a:path w="11475" h="1635" extrusionOk="0">
                  <a:moveTo>
                    <a:pt x="0" y="0"/>
                  </a:moveTo>
                  <a:lnTo>
                    <a:pt x="267" y="534"/>
                  </a:lnTo>
                  <a:cubicBezTo>
                    <a:pt x="600" y="1201"/>
                    <a:pt x="1268" y="1635"/>
                    <a:pt x="1968" y="1635"/>
                  </a:cubicBezTo>
                  <a:lnTo>
                    <a:pt x="9507" y="1635"/>
                  </a:lnTo>
                  <a:cubicBezTo>
                    <a:pt x="10274" y="1635"/>
                    <a:pt x="10941" y="1201"/>
                    <a:pt x="11208" y="534"/>
                  </a:cubicBezTo>
                  <a:lnTo>
                    <a:pt x="114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8"/>
            <p:cNvSpPr/>
            <p:nvPr/>
          </p:nvSpPr>
          <p:spPr>
            <a:xfrm>
              <a:off x="3921325" y="3214400"/>
              <a:ext cx="1070775" cy="671350"/>
            </a:xfrm>
            <a:custGeom>
              <a:avLst/>
              <a:gdLst/>
              <a:ahLst/>
              <a:cxnLst/>
              <a:rect l="l" t="t" r="r" b="b"/>
              <a:pathLst>
                <a:path w="42831" h="26854" extrusionOk="0">
                  <a:moveTo>
                    <a:pt x="0" y="1"/>
                  </a:moveTo>
                  <a:cubicBezTo>
                    <a:pt x="0" y="6839"/>
                    <a:pt x="8873" y="19582"/>
                    <a:pt x="8873" y="19582"/>
                  </a:cubicBezTo>
                  <a:lnTo>
                    <a:pt x="42831" y="26853"/>
                  </a:lnTo>
                  <a:lnTo>
                    <a:pt x="42831" y="7706"/>
                  </a:lnTo>
                  <a:cubicBezTo>
                    <a:pt x="23017" y="7706"/>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8"/>
            <p:cNvSpPr/>
            <p:nvPr/>
          </p:nvSpPr>
          <p:spPr>
            <a:xfrm>
              <a:off x="4990425" y="3214400"/>
              <a:ext cx="1070775" cy="671350"/>
            </a:xfrm>
            <a:custGeom>
              <a:avLst/>
              <a:gdLst/>
              <a:ahLst/>
              <a:cxnLst/>
              <a:rect l="l" t="t" r="r" b="b"/>
              <a:pathLst>
                <a:path w="42831" h="26854" extrusionOk="0">
                  <a:moveTo>
                    <a:pt x="42831" y="1"/>
                  </a:moveTo>
                  <a:lnTo>
                    <a:pt x="42831" y="1"/>
                  </a:lnTo>
                  <a:cubicBezTo>
                    <a:pt x="42830" y="1"/>
                    <a:pt x="19814" y="7706"/>
                    <a:pt x="0" y="7706"/>
                  </a:cubicBezTo>
                  <a:lnTo>
                    <a:pt x="0" y="26853"/>
                  </a:lnTo>
                  <a:lnTo>
                    <a:pt x="33958" y="19582"/>
                  </a:lnTo>
                  <a:cubicBezTo>
                    <a:pt x="33958" y="19582"/>
                    <a:pt x="42831" y="6839"/>
                    <a:pt x="42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8"/>
            <p:cNvSpPr/>
            <p:nvPr/>
          </p:nvSpPr>
          <p:spPr>
            <a:xfrm>
              <a:off x="4517575" y="3145200"/>
              <a:ext cx="948200" cy="1245075"/>
            </a:xfrm>
            <a:custGeom>
              <a:avLst/>
              <a:gdLst/>
              <a:ahLst/>
              <a:cxnLst/>
              <a:rect l="l" t="t" r="r" b="b"/>
              <a:pathLst>
                <a:path w="37928" h="49803" extrusionOk="0">
                  <a:moveTo>
                    <a:pt x="18947" y="0"/>
                  </a:moveTo>
                  <a:cubicBezTo>
                    <a:pt x="8473" y="0"/>
                    <a:pt x="1" y="11142"/>
                    <a:pt x="1" y="24918"/>
                  </a:cubicBezTo>
                  <a:cubicBezTo>
                    <a:pt x="1" y="38661"/>
                    <a:pt x="8473" y="49803"/>
                    <a:pt x="18947" y="49803"/>
                  </a:cubicBezTo>
                  <a:cubicBezTo>
                    <a:pt x="29455" y="49803"/>
                    <a:pt x="37928" y="38661"/>
                    <a:pt x="37928" y="24918"/>
                  </a:cubicBezTo>
                  <a:cubicBezTo>
                    <a:pt x="37928" y="11142"/>
                    <a:pt x="29455" y="0"/>
                    <a:pt x="189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8"/>
            <p:cNvSpPr/>
            <p:nvPr/>
          </p:nvSpPr>
          <p:spPr>
            <a:xfrm>
              <a:off x="4605150" y="3223575"/>
              <a:ext cx="773075" cy="1088300"/>
            </a:xfrm>
            <a:custGeom>
              <a:avLst/>
              <a:gdLst/>
              <a:ahLst/>
              <a:cxnLst/>
              <a:rect l="l" t="t" r="r" b="b"/>
              <a:pathLst>
                <a:path w="30923" h="43532" extrusionOk="0">
                  <a:moveTo>
                    <a:pt x="15478" y="1"/>
                  </a:moveTo>
                  <a:cubicBezTo>
                    <a:pt x="6972" y="1"/>
                    <a:pt x="0" y="9774"/>
                    <a:pt x="0" y="21783"/>
                  </a:cubicBezTo>
                  <a:cubicBezTo>
                    <a:pt x="0" y="33792"/>
                    <a:pt x="6905" y="43532"/>
                    <a:pt x="15478" y="43532"/>
                  </a:cubicBezTo>
                  <a:cubicBezTo>
                    <a:pt x="23984" y="43532"/>
                    <a:pt x="30922" y="33792"/>
                    <a:pt x="30922" y="21783"/>
                  </a:cubicBezTo>
                  <a:cubicBezTo>
                    <a:pt x="30922" y="9774"/>
                    <a:pt x="24017" y="1"/>
                    <a:pt x="15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8"/>
            <p:cNvSpPr/>
            <p:nvPr/>
          </p:nvSpPr>
          <p:spPr>
            <a:xfrm>
              <a:off x="4704375" y="3352000"/>
              <a:ext cx="592125" cy="34225"/>
            </a:xfrm>
            <a:custGeom>
              <a:avLst/>
              <a:gdLst/>
              <a:ahLst/>
              <a:cxnLst/>
              <a:rect l="l" t="t" r="r" b="b"/>
              <a:pathLst>
                <a:path w="23685" h="1369" extrusionOk="0">
                  <a:moveTo>
                    <a:pt x="1" y="1"/>
                  </a:moveTo>
                  <a:lnTo>
                    <a:pt x="1" y="1368"/>
                  </a:lnTo>
                  <a:lnTo>
                    <a:pt x="23684" y="1368"/>
                  </a:lnTo>
                  <a:lnTo>
                    <a:pt x="236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8"/>
            <p:cNvSpPr/>
            <p:nvPr/>
          </p:nvSpPr>
          <p:spPr>
            <a:xfrm>
              <a:off x="4576775" y="3538800"/>
              <a:ext cx="829800" cy="34225"/>
            </a:xfrm>
            <a:custGeom>
              <a:avLst/>
              <a:gdLst/>
              <a:ahLst/>
              <a:cxnLst/>
              <a:rect l="l" t="t" r="r" b="b"/>
              <a:pathLst>
                <a:path w="33192" h="1369" extrusionOk="0">
                  <a:moveTo>
                    <a:pt x="1" y="1"/>
                  </a:moveTo>
                  <a:lnTo>
                    <a:pt x="1" y="1368"/>
                  </a:lnTo>
                  <a:lnTo>
                    <a:pt x="33191" y="1368"/>
                  </a:lnTo>
                  <a:lnTo>
                    <a:pt x="331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8"/>
            <p:cNvSpPr/>
            <p:nvPr/>
          </p:nvSpPr>
          <p:spPr>
            <a:xfrm>
              <a:off x="4621825" y="3444575"/>
              <a:ext cx="756400" cy="34225"/>
            </a:xfrm>
            <a:custGeom>
              <a:avLst/>
              <a:gdLst/>
              <a:ahLst/>
              <a:cxnLst/>
              <a:rect l="l" t="t" r="r" b="b"/>
              <a:pathLst>
                <a:path w="30256" h="1369" extrusionOk="0">
                  <a:moveTo>
                    <a:pt x="0" y="0"/>
                  </a:moveTo>
                  <a:lnTo>
                    <a:pt x="0" y="1368"/>
                  </a:lnTo>
                  <a:lnTo>
                    <a:pt x="30255" y="1368"/>
                  </a:lnTo>
                  <a:lnTo>
                    <a:pt x="302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p:cNvSpPr/>
            <p:nvPr/>
          </p:nvSpPr>
          <p:spPr>
            <a:xfrm>
              <a:off x="4704375" y="4150925"/>
              <a:ext cx="592125" cy="35050"/>
            </a:xfrm>
            <a:custGeom>
              <a:avLst/>
              <a:gdLst/>
              <a:ahLst/>
              <a:cxnLst/>
              <a:rect l="l" t="t" r="r" b="b"/>
              <a:pathLst>
                <a:path w="23685" h="1402" extrusionOk="0">
                  <a:moveTo>
                    <a:pt x="1" y="0"/>
                  </a:moveTo>
                  <a:lnTo>
                    <a:pt x="1" y="1401"/>
                  </a:lnTo>
                  <a:lnTo>
                    <a:pt x="23684" y="1401"/>
                  </a:lnTo>
                  <a:lnTo>
                    <a:pt x="236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8"/>
            <p:cNvSpPr/>
            <p:nvPr/>
          </p:nvSpPr>
          <p:spPr>
            <a:xfrm>
              <a:off x="4576775" y="3963275"/>
              <a:ext cx="829800" cy="35050"/>
            </a:xfrm>
            <a:custGeom>
              <a:avLst/>
              <a:gdLst/>
              <a:ahLst/>
              <a:cxnLst/>
              <a:rect l="l" t="t" r="r" b="b"/>
              <a:pathLst>
                <a:path w="33192" h="1402" extrusionOk="0">
                  <a:moveTo>
                    <a:pt x="1" y="1"/>
                  </a:moveTo>
                  <a:lnTo>
                    <a:pt x="1" y="1402"/>
                  </a:lnTo>
                  <a:lnTo>
                    <a:pt x="33191" y="1402"/>
                  </a:lnTo>
                  <a:lnTo>
                    <a:pt x="331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8"/>
            <p:cNvSpPr/>
            <p:nvPr/>
          </p:nvSpPr>
          <p:spPr>
            <a:xfrm>
              <a:off x="4621825" y="4057525"/>
              <a:ext cx="756400" cy="34200"/>
            </a:xfrm>
            <a:custGeom>
              <a:avLst/>
              <a:gdLst/>
              <a:ahLst/>
              <a:cxnLst/>
              <a:rect l="l" t="t" r="r" b="b"/>
              <a:pathLst>
                <a:path w="30256" h="1368" extrusionOk="0">
                  <a:moveTo>
                    <a:pt x="0" y="0"/>
                  </a:moveTo>
                  <a:lnTo>
                    <a:pt x="0" y="1368"/>
                  </a:lnTo>
                  <a:lnTo>
                    <a:pt x="30255" y="1368"/>
                  </a:lnTo>
                  <a:lnTo>
                    <a:pt x="302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8"/>
            <p:cNvSpPr/>
            <p:nvPr/>
          </p:nvSpPr>
          <p:spPr>
            <a:xfrm>
              <a:off x="4576775" y="3757300"/>
              <a:ext cx="829800" cy="20875"/>
            </a:xfrm>
            <a:custGeom>
              <a:avLst/>
              <a:gdLst/>
              <a:ahLst/>
              <a:cxnLst/>
              <a:rect l="l" t="t" r="r" b="b"/>
              <a:pathLst>
                <a:path w="33192" h="835" extrusionOk="0">
                  <a:moveTo>
                    <a:pt x="1" y="0"/>
                  </a:moveTo>
                  <a:lnTo>
                    <a:pt x="1" y="834"/>
                  </a:lnTo>
                  <a:lnTo>
                    <a:pt x="33191" y="834"/>
                  </a:lnTo>
                  <a:lnTo>
                    <a:pt x="331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8"/>
            <p:cNvSpPr/>
            <p:nvPr/>
          </p:nvSpPr>
          <p:spPr>
            <a:xfrm>
              <a:off x="4675200" y="3826525"/>
              <a:ext cx="58400" cy="57550"/>
            </a:xfrm>
            <a:custGeom>
              <a:avLst/>
              <a:gdLst/>
              <a:ahLst/>
              <a:cxnLst/>
              <a:rect l="l" t="t" r="r" b="b"/>
              <a:pathLst>
                <a:path w="2336" h="2302" extrusionOk="0">
                  <a:moveTo>
                    <a:pt x="1168" y="0"/>
                  </a:moveTo>
                  <a:cubicBezTo>
                    <a:pt x="500" y="0"/>
                    <a:pt x="0" y="500"/>
                    <a:pt x="0" y="1168"/>
                  </a:cubicBezTo>
                  <a:cubicBezTo>
                    <a:pt x="0" y="1801"/>
                    <a:pt x="500" y="2302"/>
                    <a:pt x="1168" y="2302"/>
                  </a:cubicBezTo>
                  <a:cubicBezTo>
                    <a:pt x="1801" y="2302"/>
                    <a:pt x="2335" y="1801"/>
                    <a:pt x="2335" y="1168"/>
                  </a:cubicBezTo>
                  <a:cubicBezTo>
                    <a:pt x="2335" y="500"/>
                    <a:pt x="1801" y="0"/>
                    <a:pt x="1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8"/>
            <p:cNvSpPr/>
            <p:nvPr/>
          </p:nvSpPr>
          <p:spPr>
            <a:xfrm>
              <a:off x="5265625" y="3826525"/>
              <a:ext cx="58400" cy="58400"/>
            </a:xfrm>
            <a:custGeom>
              <a:avLst/>
              <a:gdLst/>
              <a:ahLst/>
              <a:cxnLst/>
              <a:rect l="l" t="t" r="r" b="b"/>
              <a:pathLst>
                <a:path w="2336" h="2336" extrusionOk="0">
                  <a:moveTo>
                    <a:pt x="1168" y="0"/>
                  </a:moveTo>
                  <a:cubicBezTo>
                    <a:pt x="500" y="0"/>
                    <a:pt x="0" y="534"/>
                    <a:pt x="0" y="1168"/>
                  </a:cubicBezTo>
                  <a:cubicBezTo>
                    <a:pt x="0" y="1835"/>
                    <a:pt x="567" y="2335"/>
                    <a:pt x="1168" y="2335"/>
                  </a:cubicBezTo>
                  <a:cubicBezTo>
                    <a:pt x="1835" y="2335"/>
                    <a:pt x="2335" y="1768"/>
                    <a:pt x="2335" y="1168"/>
                  </a:cubicBezTo>
                  <a:cubicBezTo>
                    <a:pt x="2335" y="500"/>
                    <a:pt x="1835" y="0"/>
                    <a:pt x="1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8"/>
            <p:cNvSpPr/>
            <p:nvPr/>
          </p:nvSpPr>
          <p:spPr>
            <a:xfrm>
              <a:off x="4675200" y="3652225"/>
              <a:ext cx="58400" cy="58400"/>
            </a:xfrm>
            <a:custGeom>
              <a:avLst/>
              <a:gdLst/>
              <a:ahLst/>
              <a:cxnLst/>
              <a:rect l="l" t="t" r="r" b="b"/>
              <a:pathLst>
                <a:path w="2336" h="2336" extrusionOk="0">
                  <a:moveTo>
                    <a:pt x="1168" y="0"/>
                  </a:moveTo>
                  <a:cubicBezTo>
                    <a:pt x="500" y="0"/>
                    <a:pt x="0" y="501"/>
                    <a:pt x="0" y="1168"/>
                  </a:cubicBezTo>
                  <a:cubicBezTo>
                    <a:pt x="0" y="1802"/>
                    <a:pt x="500" y="2335"/>
                    <a:pt x="1168" y="2335"/>
                  </a:cubicBezTo>
                  <a:cubicBezTo>
                    <a:pt x="1801" y="2335"/>
                    <a:pt x="2335" y="1802"/>
                    <a:pt x="2335" y="1168"/>
                  </a:cubicBezTo>
                  <a:cubicBezTo>
                    <a:pt x="2335" y="501"/>
                    <a:pt x="1801" y="0"/>
                    <a:pt x="1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8"/>
            <p:cNvSpPr/>
            <p:nvPr/>
          </p:nvSpPr>
          <p:spPr>
            <a:xfrm>
              <a:off x="5265625" y="3652225"/>
              <a:ext cx="58400" cy="58400"/>
            </a:xfrm>
            <a:custGeom>
              <a:avLst/>
              <a:gdLst/>
              <a:ahLst/>
              <a:cxnLst/>
              <a:rect l="l" t="t" r="r" b="b"/>
              <a:pathLst>
                <a:path w="2336" h="2336" extrusionOk="0">
                  <a:moveTo>
                    <a:pt x="1168" y="0"/>
                  </a:moveTo>
                  <a:cubicBezTo>
                    <a:pt x="500" y="0"/>
                    <a:pt x="0" y="534"/>
                    <a:pt x="0" y="1168"/>
                  </a:cubicBezTo>
                  <a:cubicBezTo>
                    <a:pt x="0" y="1835"/>
                    <a:pt x="567" y="2335"/>
                    <a:pt x="1168" y="2335"/>
                  </a:cubicBezTo>
                  <a:cubicBezTo>
                    <a:pt x="1835" y="2335"/>
                    <a:pt x="2335" y="1802"/>
                    <a:pt x="2335" y="1168"/>
                  </a:cubicBezTo>
                  <a:cubicBezTo>
                    <a:pt x="2335" y="534"/>
                    <a:pt x="1835" y="34"/>
                    <a:pt x="1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8"/>
            <p:cNvSpPr/>
            <p:nvPr/>
          </p:nvSpPr>
          <p:spPr>
            <a:xfrm>
              <a:off x="5467425" y="3449525"/>
              <a:ext cx="563750" cy="931675"/>
            </a:xfrm>
            <a:custGeom>
              <a:avLst/>
              <a:gdLst/>
              <a:ahLst/>
              <a:cxnLst/>
              <a:rect l="l" t="t" r="r" b="b"/>
              <a:pathLst>
                <a:path w="22550" h="37267" extrusionOk="0">
                  <a:moveTo>
                    <a:pt x="14345" y="1"/>
                  </a:moveTo>
                  <a:cubicBezTo>
                    <a:pt x="9471" y="1"/>
                    <a:pt x="4667" y="7812"/>
                    <a:pt x="2402" y="17182"/>
                  </a:cubicBezTo>
                  <a:cubicBezTo>
                    <a:pt x="0" y="27289"/>
                    <a:pt x="1768" y="35828"/>
                    <a:pt x="7039" y="37129"/>
                  </a:cubicBezTo>
                  <a:cubicBezTo>
                    <a:pt x="7431" y="37222"/>
                    <a:pt x="7825" y="37267"/>
                    <a:pt x="8219" y="37267"/>
                  </a:cubicBezTo>
                  <a:cubicBezTo>
                    <a:pt x="13074" y="37267"/>
                    <a:pt x="17893" y="30403"/>
                    <a:pt x="20115" y="21084"/>
                  </a:cubicBezTo>
                  <a:cubicBezTo>
                    <a:pt x="22550" y="10977"/>
                    <a:pt x="20715" y="1437"/>
                    <a:pt x="15445" y="136"/>
                  </a:cubicBezTo>
                  <a:cubicBezTo>
                    <a:pt x="15079" y="45"/>
                    <a:pt x="14712" y="1"/>
                    <a:pt x="143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8"/>
            <p:cNvSpPr/>
            <p:nvPr/>
          </p:nvSpPr>
          <p:spPr>
            <a:xfrm>
              <a:off x="5731775" y="3449575"/>
              <a:ext cx="271900" cy="154300"/>
            </a:xfrm>
            <a:custGeom>
              <a:avLst/>
              <a:gdLst/>
              <a:ahLst/>
              <a:cxnLst/>
              <a:rect l="l" t="t" r="r" b="b"/>
              <a:pathLst>
                <a:path w="10876" h="6172" extrusionOk="0">
                  <a:moveTo>
                    <a:pt x="4337" y="1"/>
                  </a:moveTo>
                  <a:lnTo>
                    <a:pt x="1" y="3803"/>
                  </a:lnTo>
                  <a:lnTo>
                    <a:pt x="7606" y="6172"/>
                  </a:lnTo>
                  <a:lnTo>
                    <a:pt x="10875" y="901"/>
                  </a:lnTo>
                  <a:lnTo>
                    <a:pt x="4337" y="1"/>
                  </a:lnTo>
                  <a:close/>
                </a:path>
              </a:pathLst>
            </a:custGeom>
            <a:solidFill>
              <a:srgbClr val="313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8"/>
            <p:cNvSpPr/>
            <p:nvPr/>
          </p:nvSpPr>
          <p:spPr>
            <a:xfrm>
              <a:off x="5627550" y="4295175"/>
              <a:ext cx="183475" cy="100950"/>
            </a:xfrm>
            <a:custGeom>
              <a:avLst/>
              <a:gdLst/>
              <a:ahLst/>
              <a:cxnLst/>
              <a:rect l="l" t="t" r="r" b="b"/>
              <a:pathLst>
                <a:path w="7339" h="4038" extrusionOk="0">
                  <a:moveTo>
                    <a:pt x="7339" y="1"/>
                  </a:moveTo>
                  <a:lnTo>
                    <a:pt x="0" y="1102"/>
                  </a:lnTo>
                  <a:lnTo>
                    <a:pt x="634" y="3270"/>
                  </a:lnTo>
                  <a:lnTo>
                    <a:pt x="6638" y="4037"/>
                  </a:lnTo>
                  <a:lnTo>
                    <a:pt x="7339" y="1"/>
                  </a:lnTo>
                  <a:close/>
                </a:path>
              </a:pathLst>
            </a:custGeom>
            <a:solidFill>
              <a:srgbClr val="313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8"/>
            <p:cNvSpPr/>
            <p:nvPr/>
          </p:nvSpPr>
          <p:spPr>
            <a:xfrm>
              <a:off x="5580850" y="3391425"/>
              <a:ext cx="706350" cy="1166875"/>
            </a:xfrm>
            <a:custGeom>
              <a:avLst/>
              <a:gdLst/>
              <a:ahLst/>
              <a:cxnLst/>
              <a:rect l="l" t="t" r="r" b="b"/>
              <a:pathLst>
                <a:path w="28254" h="46675" extrusionOk="0">
                  <a:moveTo>
                    <a:pt x="18015" y="0"/>
                  </a:moveTo>
                  <a:cubicBezTo>
                    <a:pt x="11912" y="0"/>
                    <a:pt x="5865" y="9758"/>
                    <a:pt x="3036" y="21574"/>
                  </a:cubicBezTo>
                  <a:cubicBezTo>
                    <a:pt x="0" y="34183"/>
                    <a:pt x="2235" y="44924"/>
                    <a:pt x="8840" y="46492"/>
                  </a:cubicBezTo>
                  <a:cubicBezTo>
                    <a:pt x="9345" y="46615"/>
                    <a:pt x="9852" y="46675"/>
                    <a:pt x="10359" y="46675"/>
                  </a:cubicBezTo>
                  <a:cubicBezTo>
                    <a:pt x="16431" y="46675"/>
                    <a:pt x="22416" y="38044"/>
                    <a:pt x="25218" y="26344"/>
                  </a:cubicBezTo>
                  <a:cubicBezTo>
                    <a:pt x="28254" y="13668"/>
                    <a:pt x="25919" y="1760"/>
                    <a:pt x="19347" y="158"/>
                  </a:cubicBezTo>
                  <a:cubicBezTo>
                    <a:pt x="18904" y="52"/>
                    <a:pt x="18459" y="0"/>
                    <a:pt x="180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8"/>
            <p:cNvSpPr/>
            <p:nvPr/>
          </p:nvSpPr>
          <p:spPr>
            <a:xfrm>
              <a:off x="5913575" y="3392875"/>
              <a:ext cx="339425" cy="192650"/>
            </a:xfrm>
            <a:custGeom>
              <a:avLst/>
              <a:gdLst/>
              <a:ahLst/>
              <a:cxnLst/>
              <a:rect l="l" t="t" r="r" b="b"/>
              <a:pathLst>
                <a:path w="13577" h="7706" extrusionOk="0">
                  <a:moveTo>
                    <a:pt x="5404" y="0"/>
                  </a:moveTo>
                  <a:lnTo>
                    <a:pt x="1" y="4737"/>
                  </a:lnTo>
                  <a:lnTo>
                    <a:pt x="9507" y="7706"/>
                  </a:lnTo>
                  <a:lnTo>
                    <a:pt x="13577" y="1068"/>
                  </a:lnTo>
                  <a:lnTo>
                    <a:pt x="5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8"/>
            <p:cNvSpPr/>
            <p:nvPr/>
          </p:nvSpPr>
          <p:spPr>
            <a:xfrm>
              <a:off x="5781825" y="4451950"/>
              <a:ext cx="230175" cy="125950"/>
            </a:xfrm>
            <a:custGeom>
              <a:avLst/>
              <a:gdLst/>
              <a:ahLst/>
              <a:cxnLst/>
              <a:rect l="l" t="t" r="r" b="b"/>
              <a:pathLst>
                <a:path w="9207" h="5038" extrusionOk="0">
                  <a:moveTo>
                    <a:pt x="9207" y="1"/>
                  </a:moveTo>
                  <a:lnTo>
                    <a:pt x="0" y="1335"/>
                  </a:lnTo>
                  <a:lnTo>
                    <a:pt x="801" y="4071"/>
                  </a:lnTo>
                  <a:lnTo>
                    <a:pt x="8339" y="5038"/>
                  </a:lnTo>
                  <a:lnTo>
                    <a:pt x="92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8"/>
            <p:cNvSpPr/>
            <p:nvPr/>
          </p:nvSpPr>
          <p:spPr>
            <a:xfrm>
              <a:off x="5707600" y="3369350"/>
              <a:ext cx="758900" cy="1251750"/>
            </a:xfrm>
            <a:custGeom>
              <a:avLst/>
              <a:gdLst/>
              <a:ahLst/>
              <a:cxnLst/>
              <a:rect l="l" t="t" r="r" b="b"/>
              <a:pathLst>
                <a:path w="30356" h="50070" extrusionOk="0">
                  <a:moveTo>
                    <a:pt x="19359" y="1"/>
                  </a:moveTo>
                  <a:cubicBezTo>
                    <a:pt x="12777" y="1"/>
                    <a:pt x="6345" y="10448"/>
                    <a:pt x="3269" y="23124"/>
                  </a:cubicBezTo>
                  <a:cubicBezTo>
                    <a:pt x="0" y="36667"/>
                    <a:pt x="2435" y="48175"/>
                    <a:pt x="9507" y="49876"/>
                  </a:cubicBezTo>
                  <a:cubicBezTo>
                    <a:pt x="10049" y="50006"/>
                    <a:pt x="10592" y="50069"/>
                    <a:pt x="11134" y="50069"/>
                  </a:cubicBezTo>
                  <a:cubicBezTo>
                    <a:pt x="17694" y="50069"/>
                    <a:pt x="24100" y="40804"/>
                    <a:pt x="27120" y="28294"/>
                  </a:cubicBezTo>
                  <a:cubicBezTo>
                    <a:pt x="30355" y="14718"/>
                    <a:pt x="27854" y="1875"/>
                    <a:pt x="20815" y="174"/>
                  </a:cubicBezTo>
                  <a:cubicBezTo>
                    <a:pt x="20330" y="57"/>
                    <a:pt x="19844" y="1"/>
                    <a:pt x="193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8"/>
            <p:cNvSpPr/>
            <p:nvPr/>
          </p:nvSpPr>
          <p:spPr>
            <a:xfrm>
              <a:off x="6064525" y="3370350"/>
              <a:ext cx="365275" cy="206850"/>
            </a:xfrm>
            <a:custGeom>
              <a:avLst/>
              <a:gdLst/>
              <a:ahLst/>
              <a:cxnLst/>
              <a:rect l="l" t="t" r="r" b="b"/>
              <a:pathLst>
                <a:path w="14611" h="8274" extrusionOk="0">
                  <a:moveTo>
                    <a:pt x="5838" y="1"/>
                  </a:moveTo>
                  <a:lnTo>
                    <a:pt x="0" y="5104"/>
                  </a:lnTo>
                  <a:lnTo>
                    <a:pt x="10208" y="8273"/>
                  </a:lnTo>
                  <a:lnTo>
                    <a:pt x="14611" y="1135"/>
                  </a:lnTo>
                  <a:lnTo>
                    <a:pt x="58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8"/>
            <p:cNvSpPr/>
            <p:nvPr/>
          </p:nvSpPr>
          <p:spPr>
            <a:xfrm>
              <a:off x="5923575" y="4506175"/>
              <a:ext cx="246875" cy="135125"/>
            </a:xfrm>
            <a:custGeom>
              <a:avLst/>
              <a:gdLst/>
              <a:ahLst/>
              <a:cxnLst/>
              <a:rect l="l" t="t" r="r" b="b"/>
              <a:pathLst>
                <a:path w="9875" h="5405" extrusionOk="0">
                  <a:moveTo>
                    <a:pt x="9875" y="0"/>
                  </a:moveTo>
                  <a:lnTo>
                    <a:pt x="1" y="1501"/>
                  </a:lnTo>
                  <a:lnTo>
                    <a:pt x="868" y="4403"/>
                  </a:lnTo>
                  <a:lnTo>
                    <a:pt x="8974" y="5404"/>
                  </a:lnTo>
                  <a:lnTo>
                    <a:pt x="98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8"/>
            <p:cNvSpPr/>
            <p:nvPr/>
          </p:nvSpPr>
          <p:spPr>
            <a:xfrm>
              <a:off x="5910250" y="3394375"/>
              <a:ext cx="758900" cy="1251750"/>
            </a:xfrm>
            <a:custGeom>
              <a:avLst/>
              <a:gdLst/>
              <a:ahLst/>
              <a:cxnLst/>
              <a:rect l="l" t="t" r="r" b="b"/>
              <a:pathLst>
                <a:path w="30356" h="50070" extrusionOk="0">
                  <a:moveTo>
                    <a:pt x="19356" y="1"/>
                  </a:moveTo>
                  <a:cubicBezTo>
                    <a:pt x="12742" y="1"/>
                    <a:pt x="6281" y="10477"/>
                    <a:pt x="3236" y="23124"/>
                  </a:cubicBezTo>
                  <a:cubicBezTo>
                    <a:pt x="0" y="36667"/>
                    <a:pt x="2402" y="48175"/>
                    <a:pt x="9507" y="49876"/>
                  </a:cubicBezTo>
                  <a:cubicBezTo>
                    <a:pt x="10046" y="50006"/>
                    <a:pt x="10587" y="50069"/>
                    <a:pt x="11127" y="50069"/>
                  </a:cubicBezTo>
                  <a:cubicBezTo>
                    <a:pt x="17665" y="50069"/>
                    <a:pt x="24097" y="40804"/>
                    <a:pt x="27086" y="28294"/>
                  </a:cubicBezTo>
                  <a:cubicBezTo>
                    <a:pt x="30355" y="14718"/>
                    <a:pt x="27853" y="1875"/>
                    <a:pt x="20815" y="174"/>
                  </a:cubicBezTo>
                  <a:cubicBezTo>
                    <a:pt x="20329" y="57"/>
                    <a:pt x="19842" y="1"/>
                    <a:pt x="19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8"/>
            <p:cNvSpPr/>
            <p:nvPr/>
          </p:nvSpPr>
          <p:spPr>
            <a:xfrm>
              <a:off x="5981125" y="3439575"/>
              <a:ext cx="597950" cy="1162525"/>
            </a:xfrm>
            <a:custGeom>
              <a:avLst/>
              <a:gdLst/>
              <a:ahLst/>
              <a:cxnLst/>
              <a:rect l="l" t="t" r="r" b="b"/>
              <a:pathLst>
                <a:path w="23918" h="46501" extrusionOk="0">
                  <a:moveTo>
                    <a:pt x="16979" y="0"/>
                  </a:moveTo>
                  <a:cubicBezTo>
                    <a:pt x="12743" y="0"/>
                    <a:pt x="6072" y="8406"/>
                    <a:pt x="2669" y="22016"/>
                  </a:cubicBezTo>
                  <a:cubicBezTo>
                    <a:pt x="1" y="32657"/>
                    <a:pt x="868" y="44999"/>
                    <a:pt x="6872" y="46400"/>
                  </a:cubicBezTo>
                  <a:cubicBezTo>
                    <a:pt x="7206" y="46434"/>
                    <a:pt x="7539" y="46500"/>
                    <a:pt x="7839" y="46500"/>
                  </a:cubicBezTo>
                  <a:cubicBezTo>
                    <a:pt x="12209" y="46500"/>
                    <a:pt x="18681" y="39262"/>
                    <a:pt x="22016" y="25886"/>
                  </a:cubicBezTo>
                  <a:cubicBezTo>
                    <a:pt x="23651" y="19381"/>
                    <a:pt x="23918" y="12709"/>
                    <a:pt x="22817" y="7672"/>
                  </a:cubicBezTo>
                  <a:cubicBezTo>
                    <a:pt x="21849" y="3369"/>
                    <a:pt x="20015" y="634"/>
                    <a:pt x="17713" y="67"/>
                  </a:cubicBezTo>
                  <a:cubicBezTo>
                    <a:pt x="17446" y="34"/>
                    <a:pt x="17213" y="0"/>
                    <a:pt x="169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8"/>
            <p:cNvSpPr/>
            <p:nvPr/>
          </p:nvSpPr>
          <p:spPr>
            <a:xfrm>
              <a:off x="5950275" y="3421225"/>
              <a:ext cx="602950" cy="1165850"/>
            </a:xfrm>
            <a:custGeom>
              <a:avLst/>
              <a:gdLst/>
              <a:ahLst/>
              <a:cxnLst/>
              <a:rect l="l" t="t" r="r" b="b"/>
              <a:pathLst>
                <a:path w="24118" h="46634" extrusionOk="0">
                  <a:moveTo>
                    <a:pt x="18047" y="0"/>
                  </a:moveTo>
                  <a:cubicBezTo>
                    <a:pt x="14911" y="0"/>
                    <a:pt x="7272" y="7506"/>
                    <a:pt x="3203" y="22450"/>
                  </a:cubicBezTo>
                  <a:cubicBezTo>
                    <a:pt x="0" y="34058"/>
                    <a:pt x="1635" y="45566"/>
                    <a:pt x="6605" y="46601"/>
                  </a:cubicBezTo>
                  <a:cubicBezTo>
                    <a:pt x="6772" y="46634"/>
                    <a:pt x="6972" y="46634"/>
                    <a:pt x="7205" y="46634"/>
                  </a:cubicBezTo>
                  <a:cubicBezTo>
                    <a:pt x="10808" y="46634"/>
                    <a:pt x="17980" y="39996"/>
                    <a:pt x="21916" y="25752"/>
                  </a:cubicBezTo>
                  <a:cubicBezTo>
                    <a:pt x="23784" y="18947"/>
                    <a:pt x="24118" y="12042"/>
                    <a:pt x="22817" y="6805"/>
                  </a:cubicBezTo>
                  <a:cubicBezTo>
                    <a:pt x="21682" y="2269"/>
                    <a:pt x="19748" y="367"/>
                    <a:pt x="18413" y="67"/>
                  </a:cubicBezTo>
                  <a:cubicBezTo>
                    <a:pt x="18280" y="0"/>
                    <a:pt x="18147" y="0"/>
                    <a:pt x="180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8"/>
            <p:cNvSpPr/>
            <p:nvPr/>
          </p:nvSpPr>
          <p:spPr>
            <a:xfrm>
              <a:off x="6272175" y="3828175"/>
              <a:ext cx="38375" cy="84250"/>
            </a:xfrm>
            <a:custGeom>
              <a:avLst/>
              <a:gdLst/>
              <a:ahLst/>
              <a:cxnLst/>
              <a:rect l="l" t="t" r="r" b="b"/>
              <a:pathLst>
                <a:path w="1535" h="3370" extrusionOk="0">
                  <a:moveTo>
                    <a:pt x="1068" y="1"/>
                  </a:moveTo>
                  <a:cubicBezTo>
                    <a:pt x="867" y="1"/>
                    <a:pt x="367" y="535"/>
                    <a:pt x="134" y="1635"/>
                  </a:cubicBezTo>
                  <a:cubicBezTo>
                    <a:pt x="0" y="2469"/>
                    <a:pt x="167" y="3303"/>
                    <a:pt x="467" y="3370"/>
                  </a:cubicBezTo>
                  <a:cubicBezTo>
                    <a:pt x="734" y="3370"/>
                    <a:pt x="1201" y="2870"/>
                    <a:pt x="1401" y="1835"/>
                  </a:cubicBezTo>
                  <a:cubicBezTo>
                    <a:pt x="1535" y="1335"/>
                    <a:pt x="1535" y="835"/>
                    <a:pt x="1401" y="468"/>
                  </a:cubicBezTo>
                  <a:cubicBezTo>
                    <a:pt x="1301" y="134"/>
                    <a:pt x="1201" y="1"/>
                    <a:pt x="1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8"/>
            <p:cNvSpPr/>
            <p:nvPr/>
          </p:nvSpPr>
          <p:spPr>
            <a:xfrm>
              <a:off x="6363900" y="3859875"/>
              <a:ext cx="38375" cy="84250"/>
            </a:xfrm>
            <a:custGeom>
              <a:avLst/>
              <a:gdLst/>
              <a:ahLst/>
              <a:cxnLst/>
              <a:rect l="l" t="t" r="r" b="b"/>
              <a:pathLst>
                <a:path w="1535" h="3370" extrusionOk="0">
                  <a:moveTo>
                    <a:pt x="1068" y="0"/>
                  </a:moveTo>
                  <a:cubicBezTo>
                    <a:pt x="868" y="0"/>
                    <a:pt x="367" y="534"/>
                    <a:pt x="134" y="1602"/>
                  </a:cubicBezTo>
                  <a:cubicBezTo>
                    <a:pt x="0" y="2502"/>
                    <a:pt x="101" y="3269"/>
                    <a:pt x="501" y="3369"/>
                  </a:cubicBezTo>
                  <a:cubicBezTo>
                    <a:pt x="734" y="3369"/>
                    <a:pt x="1201" y="2869"/>
                    <a:pt x="1401" y="1835"/>
                  </a:cubicBezTo>
                  <a:cubicBezTo>
                    <a:pt x="1535" y="1335"/>
                    <a:pt x="1535" y="834"/>
                    <a:pt x="1401" y="434"/>
                  </a:cubicBezTo>
                  <a:cubicBezTo>
                    <a:pt x="1335" y="100"/>
                    <a:pt x="1201" y="0"/>
                    <a:pt x="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8"/>
            <p:cNvSpPr/>
            <p:nvPr/>
          </p:nvSpPr>
          <p:spPr>
            <a:xfrm>
              <a:off x="6262150" y="3736450"/>
              <a:ext cx="39225" cy="84250"/>
            </a:xfrm>
            <a:custGeom>
              <a:avLst/>
              <a:gdLst/>
              <a:ahLst/>
              <a:cxnLst/>
              <a:rect l="l" t="t" r="r" b="b"/>
              <a:pathLst>
                <a:path w="1569" h="3370" extrusionOk="0">
                  <a:moveTo>
                    <a:pt x="1102" y="1"/>
                  </a:moveTo>
                  <a:cubicBezTo>
                    <a:pt x="868" y="1"/>
                    <a:pt x="368" y="534"/>
                    <a:pt x="168" y="1635"/>
                  </a:cubicBezTo>
                  <a:cubicBezTo>
                    <a:pt x="1" y="2502"/>
                    <a:pt x="134" y="3336"/>
                    <a:pt x="501" y="3370"/>
                  </a:cubicBezTo>
                  <a:cubicBezTo>
                    <a:pt x="768" y="3370"/>
                    <a:pt x="1235" y="2869"/>
                    <a:pt x="1435" y="1835"/>
                  </a:cubicBezTo>
                  <a:cubicBezTo>
                    <a:pt x="1569" y="1335"/>
                    <a:pt x="1569" y="834"/>
                    <a:pt x="1435" y="468"/>
                  </a:cubicBezTo>
                  <a:cubicBezTo>
                    <a:pt x="1335" y="134"/>
                    <a:pt x="1235" y="1"/>
                    <a:pt x="1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8"/>
            <p:cNvSpPr/>
            <p:nvPr/>
          </p:nvSpPr>
          <p:spPr>
            <a:xfrm>
              <a:off x="6343050" y="3768150"/>
              <a:ext cx="38375" cy="84250"/>
            </a:xfrm>
            <a:custGeom>
              <a:avLst/>
              <a:gdLst/>
              <a:ahLst/>
              <a:cxnLst/>
              <a:rect l="l" t="t" r="r" b="b"/>
              <a:pathLst>
                <a:path w="1535" h="3370" extrusionOk="0">
                  <a:moveTo>
                    <a:pt x="1068" y="0"/>
                  </a:moveTo>
                  <a:cubicBezTo>
                    <a:pt x="868" y="0"/>
                    <a:pt x="367" y="534"/>
                    <a:pt x="134" y="1601"/>
                  </a:cubicBezTo>
                  <a:cubicBezTo>
                    <a:pt x="1" y="2502"/>
                    <a:pt x="134" y="3269"/>
                    <a:pt x="501" y="3369"/>
                  </a:cubicBezTo>
                  <a:cubicBezTo>
                    <a:pt x="734" y="3369"/>
                    <a:pt x="1201" y="2869"/>
                    <a:pt x="1402" y="1835"/>
                  </a:cubicBezTo>
                  <a:cubicBezTo>
                    <a:pt x="1535" y="1334"/>
                    <a:pt x="1535" y="834"/>
                    <a:pt x="1402" y="434"/>
                  </a:cubicBezTo>
                  <a:cubicBezTo>
                    <a:pt x="1335" y="100"/>
                    <a:pt x="1201" y="0"/>
                    <a:pt x="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8"/>
            <p:cNvSpPr/>
            <p:nvPr/>
          </p:nvSpPr>
          <p:spPr>
            <a:xfrm>
              <a:off x="6418950" y="3807325"/>
              <a:ext cx="38375" cy="84250"/>
            </a:xfrm>
            <a:custGeom>
              <a:avLst/>
              <a:gdLst/>
              <a:ahLst/>
              <a:cxnLst/>
              <a:rect l="l" t="t" r="r" b="b"/>
              <a:pathLst>
                <a:path w="1535" h="3370" extrusionOk="0">
                  <a:moveTo>
                    <a:pt x="1067" y="1"/>
                  </a:moveTo>
                  <a:cubicBezTo>
                    <a:pt x="867" y="1"/>
                    <a:pt x="367" y="535"/>
                    <a:pt x="167" y="1635"/>
                  </a:cubicBezTo>
                  <a:cubicBezTo>
                    <a:pt x="0" y="2503"/>
                    <a:pt x="133" y="3303"/>
                    <a:pt x="500" y="3370"/>
                  </a:cubicBezTo>
                  <a:cubicBezTo>
                    <a:pt x="734" y="3370"/>
                    <a:pt x="1201" y="2870"/>
                    <a:pt x="1401" y="1836"/>
                  </a:cubicBezTo>
                  <a:cubicBezTo>
                    <a:pt x="1534" y="1335"/>
                    <a:pt x="1534" y="835"/>
                    <a:pt x="1401" y="468"/>
                  </a:cubicBezTo>
                  <a:cubicBezTo>
                    <a:pt x="1334" y="134"/>
                    <a:pt x="1201" y="1"/>
                    <a:pt x="1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8"/>
            <p:cNvSpPr/>
            <p:nvPr/>
          </p:nvSpPr>
          <p:spPr>
            <a:xfrm>
              <a:off x="6328875" y="3668900"/>
              <a:ext cx="38375" cy="84250"/>
            </a:xfrm>
            <a:custGeom>
              <a:avLst/>
              <a:gdLst/>
              <a:ahLst/>
              <a:cxnLst/>
              <a:rect l="l" t="t" r="r" b="b"/>
              <a:pathLst>
                <a:path w="1535" h="3370" extrusionOk="0">
                  <a:moveTo>
                    <a:pt x="1101" y="1"/>
                  </a:moveTo>
                  <a:cubicBezTo>
                    <a:pt x="868" y="1"/>
                    <a:pt x="367" y="534"/>
                    <a:pt x="167" y="1602"/>
                  </a:cubicBezTo>
                  <a:cubicBezTo>
                    <a:pt x="0" y="2502"/>
                    <a:pt x="134" y="3336"/>
                    <a:pt x="501" y="3370"/>
                  </a:cubicBezTo>
                  <a:cubicBezTo>
                    <a:pt x="768" y="3370"/>
                    <a:pt x="1235" y="2869"/>
                    <a:pt x="1435" y="1835"/>
                  </a:cubicBezTo>
                  <a:cubicBezTo>
                    <a:pt x="1535" y="1335"/>
                    <a:pt x="1535" y="835"/>
                    <a:pt x="1435" y="468"/>
                  </a:cubicBezTo>
                  <a:cubicBezTo>
                    <a:pt x="1335" y="134"/>
                    <a:pt x="1235" y="1"/>
                    <a:pt x="1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8"/>
            <p:cNvSpPr/>
            <p:nvPr/>
          </p:nvSpPr>
          <p:spPr>
            <a:xfrm>
              <a:off x="6410600" y="3698100"/>
              <a:ext cx="38375" cy="84250"/>
            </a:xfrm>
            <a:custGeom>
              <a:avLst/>
              <a:gdLst/>
              <a:ahLst/>
              <a:cxnLst/>
              <a:rect l="l" t="t" r="r" b="b"/>
              <a:pathLst>
                <a:path w="1535" h="3370" extrusionOk="0">
                  <a:moveTo>
                    <a:pt x="1068" y="0"/>
                  </a:moveTo>
                  <a:cubicBezTo>
                    <a:pt x="868" y="0"/>
                    <a:pt x="367" y="534"/>
                    <a:pt x="167" y="1601"/>
                  </a:cubicBezTo>
                  <a:cubicBezTo>
                    <a:pt x="0" y="2502"/>
                    <a:pt x="167" y="3336"/>
                    <a:pt x="501" y="3369"/>
                  </a:cubicBezTo>
                  <a:cubicBezTo>
                    <a:pt x="734" y="3369"/>
                    <a:pt x="1201" y="2869"/>
                    <a:pt x="1401" y="1835"/>
                  </a:cubicBezTo>
                  <a:cubicBezTo>
                    <a:pt x="1535" y="1334"/>
                    <a:pt x="1535" y="834"/>
                    <a:pt x="1401" y="467"/>
                  </a:cubicBezTo>
                  <a:cubicBezTo>
                    <a:pt x="1335" y="134"/>
                    <a:pt x="1201" y="0"/>
                    <a:pt x="11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8"/>
            <p:cNvSpPr/>
            <p:nvPr/>
          </p:nvSpPr>
          <p:spPr>
            <a:xfrm>
              <a:off x="6389750" y="3612200"/>
              <a:ext cx="38375" cy="85075"/>
            </a:xfrm>
            <a:custGeom>
              <a:avLst/>
              <a:gdLst/>
              <a:ahLst/>
              <a:cxnLst/>
              <a:rect l="l" t="t" r="r" b="b"/>
              <a:pathLst>
                <a:path w="1535" h="3403" extrusionOk="0">
                  <a:moveTo>
                    <a:pt x="1068" y="0"/>
                  </a:moveTo>
                  <a:cubicBezTo>
                    <a:pt x="868" y="0"/>
                    <a:pt x="367" y="567"/>
                    <a:pt x="167" y="1635"/>
                  </a:cubicBezTo>
                  <a:cubicBezTo>
                    <a:pt x="1" y="2502"/>
                    <a:pt x="134" y="3336"/>
                    <a:pt x="501" y="3403"/>
                  </a:cubicBezTo>
                  <a:cubicBezTo>
                    <a:pt x="734" y="3403"/>
                    <a:pt x="1201" y="2902"/>
                    <a:pt x="1402" y="1835"/>
                  </a:cubicBezTo>
                  <a:cubicBezTo>
                    <a:pt x="1535" y="1335"/>
                    <a:pt x="1535" y="834"/>
                    <a:pt x="1402" y="467"/>
                  </a:cubicBezTo>
                  <a:cubicBezTo>
                    <a:pt x="1335" y="134"/>
                    <a:pt x="1201" y="0"/>
                    <a:pt x="11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8"/>
            <p:cNvSpPr/>
            <p:nvPr/>
          </p:nvSpPr>
          <p:spPr>
            <a:xfrm>
              <a:off x="6303025" y="3910750"/>
              <a:ext cx="38375" cy="84250"/>
            </a:xfrm>
            <a:custGeom>
              <a:avLst/>
              <a:gdLst/>
              <a:ahLst/>
              <a:cxnLst/>
              <a:rect l="l" t="t" r="r" b="b"/>
              <a:pathLst>
                <a:path w="1535" h="3370" extrusionOk="0">
                  <a:moveTo>
                    <a:pt x="1068" y="0"/>
                  </a:moveTo>
                  <a:cubicBezTo>
                    <a:pt x="868" y="0"/>
                    <a:pt x="367" y="534"/>
                    <a:pt x="167" y="1601"/>
                  </a:cubicBezTo>
                  <a:cubicBezTo>
                    <a:pt x="0" y="2502"/>
                    <a:pt x="134" y="3336"/>
                    <a:pt x="501" y="3369"/>
                  </a:cubicBezTo>
                  <a:cubicBezTo>
                    <a:pt x="768" y="3369"/>
                    <a:pt x="1201" y="2869"/>
                    <a:pt x="1435" y="1835"/>
                  </a:cubicBezTo>
                  <a:cubicBezTo>
                    <a:pt x="1535" y="1334"/>
                    <a:pt x="1535" y="834"/>
                    <a:pt x="1435" y="467"/>
                  </a:cubicBezTo>
                  <a:cubicBezTo>
                    <a:pt x="1335" y="134"/>
                    <a:pt x="1201" y="0"/>
                    <a:pt x="11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8"/>
            <p:cNvSpPr/>
            <p:nvPr/>
          </p:nvSpPr>
          <p:spPr>
            <a:xfrm>
              <a:off x="6149575" y="4286000"/>
              <a:ext cx="39225" cy="84250"/>
            </a:xfrm>
            <a:custGeom>
              <a:avLst/>
              <a:gdLst/>
              <a:ahLst/>
              <a:cxnLst/>
              <a:rect l="l" t="t" r="r" b="b"/>
              <a:pathLst>
                <a:path w="1569" h="3370" extrusionOk="0">
                  <a:moveTo>
                    <a:pt x="1101" y="1"/>
                  </a:moveTo>
                  <a:cubicBezTo>
                    <a:pt x="901" y="1"/>
                    <a:pt x="368" y="535"/>
                    <a:pt x="167" y="1602"/>
                  </a:cubicBezTo>
                  <a:cubicBezTo>
                    <a:pt x="1" y="2503"/>
                    <a:pt x="134" y="3337"/>
                    <a:pt x="501" y="3370"/>
                  </a:cubicBezTo>
                  <a:cubicBezTo>
                    <a:pt x="768" y="3370"/>
                    <a:pt x="1235" y="2870"/>
                    <a:pt x="1435" y="1836"/>
                  </a:cubicBezTo>
                  <a:cubicBezTo>
                    <a:pt x="1568" y="1335"/>
                    <a:pt x="1568" y="835"/>
                    <a:pt x="1435" y="468"/>
                  </a:cubicBezTo>
                  <a:cubicBezTo>
                    <a:pt x="1335" y="134"/>
                    <a:pt x="1235" y="1"/>
                    <a:pt x="1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8"/>
            <p:cNvSpPr/>
            <p:nvPr/>
          </p:nvSpPr>
          <p:spPr>
            <a:xfrm>
              <a:off x="6241300" y="4318525"/>
              <a:ext cx="39225" cy="84250"/>
            </a:xfrm>
            <a:custGeom>
              <a:avLst/>
              <a:gdLst/>
              <a:ahLst/>
              <a:cxnLst/>
              <a:rect l="l" t="t" r="r" b="b"/>
              <a:pathLst>
                <a:path w="1569" h="3370" extrusionOk="0">
                  <a:moveTo>
                    <a:pt x="1102" y="1"/>
                  </a:moveTo>
                  <a:cubicBezTo>
                    <a:pt x="868" y="1"/>
                    <a:pt x="368" y="535"/>
                    <a:pt x="168" y="1602"/>
                  </a:cubicBezTo>
                  <a:cubicBezTo>
                    <a:pt x="1" y="2436"/>
                    <a:pt x="134" y="3270"/>
                    <a:pt x="501" y="3370"/>
                  </a:cubicBezTo>
                  <a:cubicBezTo>
                    <a:pt x="768" y="3370"/>
                    <a:pt x="1235" y="2870"/>
                    <a:pt x="1435" y="1835"/>
                  </a:cubicBezTo>
                  <a:cubicBezTo>
                    <a:pt x="1569" y="1335"/>
                    <a:pt x="1569" y="835"/>
                    <a:pt x="1435" y="434"/>
                  </a:cubicBezTo>
                  <a:cubicBezTo>
                    <a:pt x="1335" y="101"/>
                    <a:pt x="1235" y="1"/>
                    <a:pt x="1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8"/>
            <p:cNvSpPr/>
            <p:nvPr/>
          </p:nvSpPr>
          <p:spPr>
            <a:xfrm>
              <a:off x="6139575" y="4195100"/>
              <a:ext cx="38375" cy="84275"/>
            </a:xfrm>
            <a:custGeom>
              <a:avLst/>
              <a:gdLst/>
              <a:ahLst/>
              <a:cxnLst/>
              <a:rect l="l" t="t" r="r" b="b"/>
              <a:pathLst>
                <a:path w="1535" h="3371" extrusionOk="0">
                  <a:moveTo>
                    <a:pt x="1068" y="1"/>
                  </a:moveTo>
                  <a:cubicBezTo>
                    <a:pt x="868" y="1"/>
                    <a:pt x="367" y="535"/>
                    <a:pt x="167" y="1635"/>
                  </a:cubicBezTo>
                  <a:cubicBezTo>
                    <a:pt x="0" y="2469"/>
                    <a:pt x="134" y="3303"/>
                    <a:pt x="501" y="3370"/>
                  </a:cubicBezTo>
                  <a:cubicBezTo>
                    <a:pt x="734" y="3370"/>
                    <a:pt x="1201" y="2870"/>
                    <a:pt x="1401" y="1836"/>
                  </a:cubicBezTo>
                  <a:cubicBezTo>
                    <a:pt x="1535" y="1335"/>
                    <a:pt x="1535" y="835"/>
                    <a:pt x="1401" y="468"/>
                  </a:cubicBezTo>
                  <a:cubicBezTo>
                    <a:pt x="1335" y="134"/>
                    <a:pt x="1201" y="1"/>
                    <a:pt x="1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8"/>
            <p:cNvSpPr/>
            <p:nvPr/>
          </p:nvSpPr>
          <p:spPr>
            <a:xfrm>
              <a:off x="6220475" y="4225125"/>
              <a:ext cx="39200" cy="85100"/>
            </a:xfrm>
            <a:custGeom>
              <a:avLst/>
              <a:gdLst/>
              <a:ahLst/>
              <a:cxnLst/>
              <a:rect l="l" t="t" r="r" b="b"/>
              <a:pathLst>
                <a:path w="1568" h="3404" extrusionOk="0">
                  <a:moveTo>
                    <a:pt x="1101" y="1"/>
                  </a:moveTo>
                  <a:cubicBezTo>
                    <a:pt x="867" y="1"/>
                    <a:pt x="367" y="568"/>
                    <a:pt x="167" y="1635"/>
                  </a:cubicBezTo>
                  <a:cubicBezTo>
                    <a:pt x="0" y="2503"/>
                    <a:pt x="133" y="3337"/>
                    <a:pt x="500" y="3403"/>
                  </a:cubicBezTo>
                  <a:cubicBezTo>
                    <a:pt x="767" y="3403"/>
                    <a:pt x="1234" y="2903"/>
                    <a:pt x="1434" y="1835"/>
                  </a:cubicBezTo>
                  <a:cubicBezTo>
                    <a:pt x="1568" y="1335"/>
                    <a:pt x="1568" y="835"/>
                    <a:pt x="1434" y="468"/>
                  </a:cubicBezTo>
                  <a:cubicBezTo>
                    <a:pt x="1334" y="134"/>
                    <a:pt x="1234" y="1"/>
                    <a:pt x="1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8"/>
            <p:cNvSpPr/>
            <p:nvPr/>
          </p:nvSpPr>
          <p:spPr>
            <a:xfrm>
              <a:off x="6295525" y="4266000"/>
              <a:ext cx="39200" cy="84250"/>
            </a:xfrm>
            <a:custGeom>
              <a:avLst/>
              <a:gdLst/>
              <a:ahLst/>
              <a:cxnLst/>
              <a:rect l="l" t="t" r="r" b="b"/>
              <a:pathLst>
                <a:path w="1568" h="3370" extrusionOk="0">
                  <a:moveTo>
                    <a:pt x="1101" y="0"/>
                  </a:moveTo>
                  <a:cubicBezTo>
                    <a:pt x="901" y="0"/>
                    <a:pt x="367" y="534"/>
                    <a:pt x="167" y="1635"/>
                  </a:cubicBezTo>
                  <a:cubicBezTo>
                    <a:pt x="0" y="2469"/>
                    <a:pt x="134" y="3303"/>
                    <a:pt x="501" y="3369"/>
                  </a:cubicBezTo>
                  <a:cubicBezTo>
                    <a:pt x="767" y="3369"/>
                    <a:pt x="1234" y="2869"/>
                    <a:pt x="1435" y="1835"/>
                  </a:cubicBezTo>
                  <a:cubicBezTo>
                    <a:pt x="1568" y="1335"/>
                    <a:pt x="1568" y="834"/>
                    <a:pt x="1435" y="467"/>
                  </a:cubicBezTo>
                  <a:cubicBezTo>
                    <a:pt x="1334" y="134"/>
                    <a:pt x="1234" y="0"/>
                    <a:pt x="1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8"/>
            <p:cNvSpPr/>
            <p:nvPr/>
          </p:nvSpPr>
          <p:spPr>
            <a:xfrm>
              <a:off x="6207125" y="4127575"/>
              <a:ext cx="37550" cy="84250"/>
            </a:xfrm>
            <a:custGeom>
              <a:avLst/>
              <a:gdLst/>
              <a:ahLst/>
              <a:cxnLst/>
              <a:rect l="l" t="t" r="r" b="b"/>
              <a:pathLst>
                <a:path w="1502" h="3370" extrusionOk="0">
                  <a:moveTo>
                    <a:pt x="1034" y="0"/>
                  </a:moveTo>
                  <a:cubicBezTo>
                    <a:pt x="834" y="0"/>
                    <a:pt x="334" y="534"/>
                    <a:pt x="134" y="1601"/>
                  </a:cubicBezTo>
                  <a:cubicBezTo>
                    <a:pt x="0" y="2502"/>
                    <a:pt x="134" y="3302"/>
                    <a:pt x="467" y="3369"/>
                  </a:cubicBezTo>
                  <a:cubicBezTo>
                    <a:pt x="701" y="3369"/>
                    <a:pt x="1168" y="2869"/>
                    <a:pt x="1368" y="1835"/>
                  </a:cubicBezTo>
                  <a:cubicBezTo>
                    <a:pt x="1501" y="1334"/>
                    <a:pt x="1501" y="834"/>
                    <a:pt x="1368" y="467"/>
                  </a:cubicBezTo>
                  <a:cubicBezTo>
                    <a:pt x="1301" y="133"/>
                    <a:pt x="1168" y="0"/>
                    <a:pt x="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8"/>
            <p:cNvSpPr/>
            <p:nvPr/>
          </p:nvSpPr>
          <p:spPr>
            <a:xfrm>
              <a:off x="6288850" y="4156750"/>
              <a:ext cx="38375" cy="84250"/>
            </a:xfrm>
            <a:custGeom>
              <a:avLst/>
              <a:gdLst/>
              <a:ahLst/>
              <a:cxnLst/>
              <a:rect l="l" t="t" r="r" b="b"/>
              <a:pathLst>
                <a:path w="1535" h="3370" extrusionOk="0">
                  <a:moveTo>
                    <a:pt x="1068" y="1"/>
                  </a:moveTo>
                  <a:cubicBezTo>
                    <a:pt x="868" y="1"/>
                    <a:pt x="367" y="534"/>
                    <a:pt x="134" y="1602"/>
                  </a:cubicBezTo>
                  <a:cubicBezTo>
                    <a:pt x="0" y="2469"/>
                    <a:pt x="100" y="3303"/>
                    <a:pt x="501" y="3370"/>
                  </a:cubicBezTo>
                  <a:cubicBezTo>
                    <a:pt x="734" y="3370"/>
                    <a:pt x="1201" y="2869"/>
                    <a:pt x="1401" y="1835"/>
                  </a:cubicBezTo>
                  <a:cubicBezTo>
                    <a:pt x="1535" y="1335"/>
                    <a:pt x="1535" y="834"/>
                    <a:pt x="1401" y="468"/>
                  </a:cubicBezTo>
                  <a:cubicBezTo>
                    <a:pt x="1335" y="134"/>
                    <a:pt x="1201" y="1"/>
                    <a:pt x="1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8"/>
            <p:cNvSpPr/>
            <p:nvPr/>
          </p:nvSpPr>
          <p:spPr>
            <a:xfrm>
              <a:off x="6266325" y="4070850"/>
              <a:ext cx="38400" cy="85100"/>
            </a:xfrm>
            <a:custGeom>
              <a:avLst/>
              <a:gdLst/>
              <a:ahLst/>
              <a:cxnLst/>
              <a:rect l="l" t="t" r="r" b="b"/>
              <a:pathLst>
                <a:path w="1536" h="3404" extrusionOk="0">
                  <a:moveTo>
                    <a:pt x="1101" y="1"/>
                  </a:moveTo>
                  <a:cubicBezTo>
                    <a:pt x="868" y="1"/>
                    <a:pt x="368" y="568"/>
                    <a:pt x="167" y="1635"/>
                  </a:cubicBezTo>
                  <a:cubicBezTo>
                    <a:pt x="1" y="2469"/>
                    <a:pt x="134" y="3303"/>
                    <a:pt x="501" y="3403"/>
                  </a:cubicBezTo>
                  <a:cubicBezTo>
                    <a:pt x="768" y="3403"/>
                    <a:pt x="1235" y="2903"/>
                    <a:pt x="1435" y="1835"/>
                  </a:cubicBezTo>
                  <a:cubicBezTo>
                    <a:pt x="1535" y="1335"/>
                    <a:pt x="1535" y="835"/>
                    <a:pt x="1435" y="468"/>
                  </a:cubicBezTo>
                  <a:cubicBezTo>
                    <a:pt x="1335" y="134"/>
                    <a:pt x="1235" y="1"/>
                    <a:pt x="1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8"/>
            <p:cNvSpPr/>
            <p:nvPr/>
          </p:nvSpPr>
          <p:spPr>
            <a:xfrm>
              <a:off x="6181275" y="4369400"/>
              <a:ext cx="37550" cy="84250"/>
            </a:xfrm>
            <a:custGeom>
              <a:avLst/>
              <a:gdLst/>
              <a:ahLst/>
              <a:cxnLst/>
              <a:rect l="l" t="t" r="r" b="b"/>
              <a:pathLst>
                <a:path w="1502" h="3370" extrusionOk="0">
                  <a:moveTo>
                    <a:pt x="1034" y="1"/>
                  </a:moveTo>
                  <a:cubicBezTo>
                    <a:pt x="834" y="1"/>
                    <a:pt x="334" y="534"/>
                    <a:pt x="100" y="1602"/>
                  </a:cubicBezTo>
                  <a:cubicBezTo>
                    <a:pt x="0" y="2469"/>
                    <a:pt x="134" y="3303"/>
                    <a:pt x="467" y="3370"/>
                  </a:cubicBezTo>
                  <a:cubicBezTo>
                    <a:pt x="701" y="3370"/>
                    <a:pt x="1168" y="2869"/>
                    <a:pt x="1368" y="1835"/>
                  </a:cubicBezTo>
                  <a:cubicBezTo>
                    <a:pt x="1501" y="1335"/>
                    <a:pt x="1501" y="835"/>
                    <a:pt x="1368" y="468"/>
                  </a:cubicBezTo>
                  <a:cubicBezTo>
                    <a:pt x="1301" y="134"/>
                    <a:pt x="1168" y="1"/>
                    <a:pt x="10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8"/>
            <p:cNvSpPr/>
            <p:nvPr/>
          </p:nvSpPr>
          <p:spPr>
            <a:xfrm>
              <a:off x="6341375" y="4095050"/>
              <a:ext cx="37550" cy="84250"/>
            </a:xfrm>
            <a:custGeom>
              <a:avLst/>
              <a:gdLst/>
              <a:ahLst/>
              <a:cxnLst/>
              <a:rect l="l" t="t" r="r" b="b"/>
              <a:pathLst>
                <a:path w="1502" h="3370" extrusionOk="0">
                  <a:moveTo>
                    <a:pt x="1035" y="0"/>
                  </a:moveTo>
                  <a:cubicBezTo>
                    <a:pt x="835" y="0"/>
                    <a:pt x="334" y="534"/>
                    <a:pt x="134" y="1635"/>
                  </a:cubicBezTo>
                  <a:cubicBezTo>
                    <a:pt x="1" y="2469"/>
                    <a:pt x="134" y="3302"/>
                    <a:pt x="468" y="3369"/>
                  </a:cubicBezTo>
                  <a:cubicBezTo>
                    <a:pt x="735" y="3369"/>
                    <a:pt x="1168" y="2869"/>
                    <a:pt x="1402" y="1835"/>
                  </a:cubicBezTo>
                  <a:cubicBezTo>
                    <a:pt x="1502" y="1334"/>
                    <a:pt x="1502" y="834"/>
                    <a:pt x="1402" y="467"/>
                  </a:cubicBezTo>
                  <a:cubicBezTo>
                    <a:pt x="1302" y="134"/>
                    <a:pt x="1168" y="0"/>
                    <a:pt x="1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8"/>
            <p:cNvSpPr/>
            <p:nvPr/>
          </p:nvSpPr>
          <p:spPr>
            <a:xfrm>
              <a:off x="6331375" y="4003300"/>
              <a:ext cx="38375" cy="84250"/>
            </a:xfrm>
            <a:custGeom>
              <a:avLst/>
              <a:gdLst/>
              <a:ahLst/>
              <a:cxnLst/>
              <a:rect l="l" t="t" r="r" b="b"/>
              <a:pathLst>
                <a:path w="1535" h="3370" extrusionOk="0">
                  <a:moveTo>
                    <a:pt x="1068" y="1"/>
                  </a:moveTo>
                  <a:cubicBezTo>
                    <a:pt x="868" y="1"/>
                    <a:pt x="367" y="535"/>
                    <a:pt x="167" y="1635"/>
                  </a:cubicBezTo>
                  <a:cubicBezTo>
                    <a:pt x="1" y="2503"/>
                    <a:pt x="134" y="3337"/>
                    <a:pt x="501" y="3370"/>
                  </a:cubicBezTo>
                  <a:cubicBezTo>
                    <a:pt x="734" y="3370"/>
                    <a:pt x="1201" y="2870"/>
                    <a:pt x="1402" y="1835"/>
                  </a:cubicBezTo>
                  <a:cubicBezTo>
                    <a:pt x="1535" y="1335"/>
                    <a:pt x="1535" y="835"/>
                    <a:pt x="1402" y="468"/>
                  </a:cubicBezTo>
                  <a:cubicBezTo>
                    <a:pt x="1335" y="134"/>
                    <a:pt x="1201" y="1"/>
                    <a:pt x="1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8"/>
            <p:cNvSpPr/>
            <p:nvPr/>
          </p:nvSpPr>
          <p:spPr>
            <a:xfrm>
              <a:off x="6412275" y="4035000"/>
              <a:ext cx="37550" cy="84250"/>
            </a:xfrm>
            <a:custGeom>
              <a:avLst/>
              <a:gdLst/>
              <a:ahLst/>
              <a:cxnLst/>
              <a:rect l="l" t="t" r="r" b="b"/>
              <a:pathLst>
                <a:path w="1502" h="3370" extrusionOk="0">
                  <a:moveTo>
                    <a:pt x="1068" y="0"/>
                  </a:moveTo>
                  <a:cubicBezTo>
                    <a:pt x="834" y="0"/>
                    <a:pt x="334" y="534"/>
                    <a:pt x="134" y="1602"/>
                  </a:cubicBezTo>
                  <a:cubicBezTo>
                    <a:pt x="0" y="2435"/>
                    <a:pt x="134" y="3269"/>
                    <a:pt x="467" y="3369"/>
                  </a:cubicBezTo>
                  <a:cubicBezTo>
                    <a:pt x="734" y="3369"/>
                    <a:pt x="1168" y="2869"/>
                    <a:pt x="1401" y="1835"/>
                  </a:cubicBezTo>
                  <a:cubicBezTo>
                    <a:pt x="1501" y="1335"/>
                    <a:pt x="1501" y="834"/>
                    <a:pt x="1401" y="434"/>
                  </a:cubicBezTo>
                  <a:cubicBezTo>
                    <a:pt x="1301" y="100"/>
                    <a:pt x="1168" y="0"/>
                    <a:pt x="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8"/>
            <p:cNvSpPr/>
            <p:nvPr/>
          </p:nvSpPr>
          <p:spPr>
            <a:xfrm>
              <a:off x="6398100" y="3935750"/>
              <a:ext cx="38375" cy="84250"/>
            </a:xfrm>
            <a:custGeom>
              <a:avLst/>
              <a:gdLst/>
              <a:ahLst/>
              <a:cxnLst/>
              <a:rect l="l" t="t" r="r" b="b"/>
              <a:pathLst>
                <a:path w="1535" h="3370" extrusionOk="0">
                  <a:moveTo>
                    <a:pt x="1068" y="1"/>
                  </a:moveTo>
                  <a:cubicBezTo>
                    <a:pt x="867" y="1"/>
                    <a:pt x="367" y="535"/>
                    <a:pt x="167" y="1635"/>
                  </a:cubicBezTo>
                  <a:cubicBezTo>
                    <a:pt x="0" y="2503"/>
                    <a:pt x="167" y="3337"/>
                    <a:pt x="500" y="3370"/>
                  </a:cubicBezTo>
                  <a:cubicBezTo>
                    <a:pt x="734" y="3370"/>
                    <a:pt x="1201" y="2870"/>
                    <a:pt x="1401" y="1836"/>
                  </a:cubicBezTo>
                  <a:cubicBezTo>
                    <a:pt x="1535" y="1335"/>
                    <a:pt x="1535" y="835"/>
                    <a:pt x="1401" y="468"/>
                  </a:cubicBezTo>
                  <a:cubicBezTo>
                    <a:pt x="1334" y="134"/>
                    <a:pt x="1201" y="1"/>
                    <a:pt x="1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8"/>
            <p:cNvSpPr/>
            <p:nvPr/>
          </p:nvSpPr>
          <p:spPr>
            <a:xfrm>
              <a:off x="6458125" y="3879050"/>
              <a:ext cx="39225" cy="85100"/>
            </a:xfrm>
            <a:custGeom>
              <a:avLst/>
              <a:gdLst/>
              <a:ahLst/>
              <a:cxnLst/>
              <a:rect l="l" t="t" r="r" b="b"/>
              <a:pathLst>
                <a:path w="1569" h="3404" extrusionOk="0">
                  <a:moveTo>
                    <a:pt x="1102" y="1"/>
                  </a:moveTo>
                  <a:cubicBezTo>
                    <a:pt x="901" y="1"/>
                    <a:pt x="401" y="568"/>
                    <a:pt x="168" y="1635"/>
                  </a:cubicBezTo>
                  <a:cubicBezTo>
                    <a:pt x="1" y="2502"/>
                    <a:pt x="134" y="3303"/>
                    <a:pt x="501" y="3403"/>
                  </a:cubicBezTo>
                  <a:cubicBezTo>
                    <a:pt x="768" y="3403"/>
                    <a:pt x="1235" y="2903"/>
                    <a:pt x="1435" y="1835"/>
                  </a:cubicBezTo>
                  <a:cubicBezTo>
                    <a:pt x="1569" y="1335"/>
                    <a:pt x="1569" y="835"/>
                    <a:pt x="1435" y="468"/>
                  </a:cubicBezTo>
                  <a:cubicBezTo>
                    <a:pt x="1335" y="134"/>
                    <a:pt x="1235" y="1"/>
                    <a:pt x="11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8"/>
            <p:cNvSpPr/>
            <p:nvPr/>
          </p:nvSpPr>
          <p:spPr>
            <a:xfrm>
              <a:off x="6372250" y="4177600"/>
              <a:ext cx="38375" cy="84250"/>
            </a:xfrm>
            <a:custGeom>
              <a:avLst/>
              <a:gdLst/>
              <a:ahLst/>
              <a:cxnLst/>
              <a:rect l="l" t="t" r="r" b="b"/>
              <a:pathLst>
                <a:path w="1535" h="3370" extrusionOk="0">
                  <a:moveTo>
                    <a:pt x="1067" y="0"/>
                  </a:moveTo>
                  <a:cubicBezTo>
                    <a:pt x="867" y="0"/>
                    <a:pt x="367" y="534"/>
                    <a:pt x="133" y="1602"/>
                  </a:cubicBezTo>
                  <a:cubicBezTo>
                    <a:pt x="0" y="2502"/>
                    <a:pt x="167" y="3336"/>
                    <a:pt x="500" y="3370"/>
                  </a:cubicBezTo>
                  <a:cubicBezTo>
                    <a:pt x="734" y="3370"/>
                    <a:pt x="1201" y="2869"/>
                    <a:pt x="1401" y="1835"/>
                  </a:cubicBezTo>
                  <a:cubicBezTo>
                    <a:pt x="1534" y="1335"/>
                    <a:pt x="1534" y="834"/>
                    <a:pt x="1401" y="467"/>
                  </a:cubicBezTo>
                  <a:cubicBezTo>
                    <a:pt x="1334" y="134"/>
                    <a:pt x="1201" y="0"/>
                    <a:pt x="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8"/>
            <p:cNvSpPr/>
            <p:nvPr/>
          </p:nvSpPr>
          <p:spPr>
            <a:xfrm>
              <a:off x="6180425" y="4039175"/>
              <a:ext cx="44225" cy="82175"/>
            </a:xfrm>
            <a:custGeom>
              <a:avLst/>
              <a:gdLst/>
              <a:ahLst/>
              <a:cxnLst/>
              <a:rect l="l" t="t" r="r" b="b"/>
              <a:pathLst>
                <a:path w="1769" h="3287" extrusionOk="0">
                  <a:moveTo>
                    <a:pt x="1402" y="0"/>
                  </a:moveTo>
                  <a:cubicBezTo>
                    <a:pt x="1335" y="0"/>
                    <a:pt x="1102" y="34"/>
                    <a:pt x="902" y="267"/>
                  </a:cubicBezTo>
                  <a:cubicBezTo>
                    <a:pt x="668" y="567"/>
                    <a:pt x="401" y="1001"/>
                    <a:pt x="268" y="1501"/>
                  </a:cubicBezTo>
                  <a:cubicBezTo>
                    <a:pt x="1" y="2535"/>
                    <a:pt x="168" y="3169"/>
                    <a:pt x="368" y="3269"/>
                  </a:cubicBezTo>
                  <a:cubicBezTo>
                    <a:pt x="399" y="3281"/>
                    <a:pt x="432" y="3286"/>
                    <a:pt x="465" y="3286"/>
                  </a:cubicBezTo>
                  <a:cubicBezTo>
                    <a:pt x="819" y="3286"/>
                    <a:pt x="1258" y="2661"/>
                    <a:pt x="1502" y="1868"/>
                  </a:cubicBezTo>
                  <a:cubicBezTo>
                    <a:pt x="1769" y="834"/>
                    <a:pt x="1602" y="67"/>
                    <a:pt x="1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8"/>
            <p:cNvSpPr/>
            <p:nvPr/>
          </p:nvSpPr>
          <p:spPr>
            <a:xfrm>
              <a:off x="6232150" y="3962450"/>
              <a:ext cx="45050" cy="83000"/>
            </a:xfrm>
            <a:custGeom>
              <a:avLst/>
              <a:gdLst/>
              <a:ahLst/>
              <a:cxnLst/>
              <a:rect l="l" t="t" r="r" b="b"/>
              <a:pathLst>
                <a:path w="1802" h="3320" extrusionOk="0">
                  <a:moveTo>
                    <a:pt x="1434" y="0"/>
                  </a:moveTo>
                  <a:cubicBezTo>
                    <a:pt x="1334" y="0"/>
                    <a:pt x="1134" y="67"/>
                    <a:pt x="934" y="301"/>
                  </a:cubicBezTo>
                  <a:cubicBezTo>
                    <a:pt x="667" y="601"/>
                    <a:pt x="400" y="1001"/>
                    <a:pt x="300" y="1501"/>
                  </a:cubicBezTo>
                  <a:cubicBezTo>
                    <a:pt x="0" y="2569"/>
                    <a:pt x="167" y="3169"/>
                    <a:pt x="367" y="3303"/>
                  </a:cubicBezTo>
                  <a:cubicBezTo>
                    <a:pt x="401" y="3314"/>
                    <a:pt x="436" y="3320"/>
                    <a:pt x="472" y="3320"/>
                  </a:cubicBezTo>
                  <a:cubicBezTo>
                    <a:pt x="846" y="3320"/>
                    <a:pt x="1257" y="2694"/>
                    <a:pt x="1501" y="1902"/>
                  </a:cubicBezTo>
                  <a:cubicBezTo>
                    <a:pt x="1801" y="834"/>
                    <a:pt x="1635" y="100"/>
                    <a:pt x="1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8"/>
            <p:cNvSpPr/>
            <p:nvPr/>
          </p:nvSpPr>
          <p:spPr>
            <a:xfrm>
              <a:off x="6147075" y="3952450"/>
              <a:ext cx="44225" cy="82675"/>
            </a:xfrm>
            <a:custGeom>
              <a:avLst/>
              <a:gdLst/>
              <a:ahLst/>
              <a:cxnLst/>
              <a:rect l="l" t="t" r="r" b="b"/>
              <a:pathLst>
                <a:path w="1769" h="3307" extrusionOk="0">
                  <a:moveTo>
                    <a:pt x="1402" y="0"/>
                  </a:moveTo>
                  <a:cubicBezTo>
                    <a:pt x="1302" y="0"/>
                    <a:pt x="1101" y="33"/>
                    <a:pt x="901" y="300"/>
                  </a:cubicBezTo>
                  <a:cubicBezTo>
                    <a:pt x="634" y="567"/>
                    <a:pt x="401" y="1001"/>
                    <a:pt x="267" y="1501"/>
                  </a:cubicBezTo>
                  <a:cubicBezTo>
                    <a:pt x="1" y="2535"/>
                    <a:pt x="167" y="3169"/>
                    <a:pt x="368" y="3302"/>
                  </a:cubicBezTo>
                  <a:cubicBezTo>
                    <a:pt x="383" y="3305"/>
                    <a:pt x="399" y="3307"/>
                    <a:pt x="415" y="3307"/>
                  </a:cubicBezTo>
                  <a:cubicBezTo>
                    <a:pt x="747" y="3307"/>
                    <a:pt x="1215" y="2663"/>
                    <a:pt x="1502" y="1868"/>
                  </a:cubicBezTo>
                  <a:cubicBezTo>
                    <a:pt x="1769" y="834"/>
                    <a:pt x="1602" y="67"/>
                    <a:pt x="1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8"/>
            <p:cNvSpPr/>
            <p:nvPr/>
          </p:nvSpPr>
          <p:spPr>
            <a:xfrm>
              <a:off x="6205450" y="3872375"/>
              <a:ext cx="44225" cy="82000"/>
            </a:xfrm>
            <a:custGeom>
              <a:avLst/>
              <a:gdLst/>
              <a:ahLst/>
              <a:cxnLst/>
              <a:rect l="l" t="t" r="r" b="b"/>
              <a:pathLst>
                <a:path w="1769" h="3280" extrusionOk="0">
                  <a:moveTo>
                    <a:pt x="1402" y="1"/>
                  </a:moveTo>
                  <a:cubicBezTo>
                    <a:pt x="1335" y="1"/>
                    <a:pt x="1101" y="34"/>
                    <a:pt x="901" y="268"/>
                  </a:cubicBezTo>
                  <a:cubicBezTo>
                    <a:pt x="634" y="568"/>
                    <a:pt x="401" y="1001"/>
                    <a:pt x="267" y="1502"/>
                  </a:cubicBezTo>
                  <a:cubicBezTo>
                    <a:pt x="1" y="2536"/>
                    <a:pt x="167" y="3170"/>
                    <a:pt x="368" y="3270"/>
                  </a:cubicBezTo>
                  <a:cubicBezTo>
                    <a:pt x="390" y="3276"/>
                    <a:pt x="413" y="3280"/>
                    <a:pt x="437" y="3280"/>
                  </a:cubicBezTo>
                  <a:cubicBezTo>
                    <a:pt x="767" y="3280"/>
                    <a:pt x="1222" y="2647"/>
                    <a:pt x="1502" y="1869"/>
                  </a:cubicBezTo>
                  <a:cubicBezTo>
                    <a:pt x="1769" y="835"/>
                    <a:pt x="1602" y="67"/>
                    <a:pt x="1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8"/>
            <p:cNvSpPr/>
            <p:nvPr/>
          </p:nvSpPr>
          <p:spPr>
            <a:xfrm>
              <a:off x="6177925" y="3793150"/>
              <a:ext cx="45075" cy="82175"/>
            </a:xfrm>
            <a:custGeom>
              <a:avLst/>
              <a:gdLst/>
              <a:ahLst/>
              <a:cxnLst/>
              <a:rect l="l" t="t" r="r" b="b"/>
              <a:pathLst>
                <a:path w="1803" h="3287" extrusionOk="0">
                  <a:moveTo>
                    <a:pt x="1435" y="1"/>
                  </a:moveTo>
                  <a:cubicBezTo>
                    <a:pt x="1335" y="1"/>
                    <a:pt x="1135" y="34"/>
                    <a:pt x="901" y="268"/>
                  </a:cubicBezTo>
                  <a:cubicBezTo>
                    <a:pt x="668" y="568"/>
                    <a:pt x="401" y="1002"/>
                    <a:pt x="301" y="1502"/>
                  </a:cubicBezTo>
                  <a:cubicBezTo>
                    <a:pt x="1" y="2536"/>
                    <a:pt x="168" y="3170"/>
                    <a:pt x="368" y="3270"/>
                  </a:cubicBezTo>
                  <a:cubicBezTo>
                    <a:pt x="368" y="3270"/>
                    <a:pt x="368" y="3270"/>
                    <a:pt x="368" y="3270"/>
                  </a:cubicBezTo>
                  <a:lnTo>
                    <a:pt x="368" y="3270"/>
                  </a:lnTo>
                  <a:cubicBezTo>
                    <a:pt x="402" y="3281"/>
                    <a:pt x="437" y="3287"/>
                    <a:pt x="473" y="3287"/>
                  </a:cubicBezTo>
                  <a:cubicBezTo>
                    <a:pt x="852" y="3287"/>
                    <a:pt x="1288" y="2661"/>
                    <a:pt x="1502" y="1869"/>
                  </a:cubicBezTo>
                  <a:cubicBezTo>
                    <a:pt x="1802" y="835"/>
                    <a:pt x="1635" y="68"/>
                    <a:pt x="14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8"/>
            <p:cNvSpPr/>
            <p:nvPr/>
          </p:nvSpPr>
          <p:spPr>
            <a:xfrm>
              <a:off x="6113725" y="4097550"/>
              <a:ext cx="44225" cy="82175"/>
            </a:xfrm>
            <a:custGeom>
              <a:avLst/>
              <a:gdLst/>
              <a:ahLst/>
              <a:cxnLst/>
              <a:rect l="l" t="t" r="r" b="b"/>
              <a:pathLst>
                <a:path w="1769" h="3287" extrusionOk="0">
                  <a:moveTo>
                    <a:pt x="1401" y="0"/>
                  </a:moveTo>
                  <a:cubicBezTo>
                    <a:pt x="1301" y="0"/>
                    <a:pt x="1101" y="34"/>
                    <a:pt x="901" y="267"/>
                  </a:cubicBezTo>
                  <a:cubicBezTo>
                    <a:pt x="634" y="567"/>
                    <a:pt x="401" y="1001"/>
                    <a:pt x="267" y="1501"/>
                  </a:cubicBezTo>
                  <a:cubicBezTo>
                    <a:pt x="0" y="2535"/>
                    <a:pt x="134" y="3169"/>
                    <a:pt x="367" y="3269"/>
                  </a:cubicBezTo>
                  <a:cubicBezTo>
                    <a:pt x="399" y="3281"/>
                    <a:pt x="431" y="3286"/>
                    <a:pt x="465" y="3286"/>
                  </a:cubicBezTo>
                  <a:cubicBezTo>
                    <a:pt x="819" y="3286"/>
                    <a:pt x="1257" y="2661"/>
                    <a:pt x="1501" y="1868"/>
                  </a:cubicBezTo>
                  <a:cubicBezTo>
                    <a:pt x="1768" y="834"/>
                    <a:pt x="1601" y="67"/>
                    <a:pt x="1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8"/>
            <p:cNvSpPr/>
            <p:nvPr/>
          </p:nvSpPr>
          <p:spPr>
            <a:xfrm>
              <a:off x="5909400" y="3394375"/>
              <a:ext cx="559600" cy="1252150"/>
            </a:xfrm>
            <a:custGeom>
              <a:avLst/>
              <a:gdLst/>
              <a:ahLst/>
              <a:cxnLst/>
              <a:rect l="l" t="t" r="r" b="b"/>
              <a:pathLst>
                <a:path w="22384" h="50086" extrusionOk="0">
                  <a:moveTo>
                    <a:pt x="19330" y="1"/>
                  </a:moveTo>
                  <a:cubicBezTo>
                    <a:pt x="12747" y="1"/>
                    <a:pt x="6313" y="10477"/>
                    <a:pt x="3236" y="23124"/>
                  </a:cubicBezTo>
                  <a:cubicBezTo>
                    <a:pt x="1" y="36667"/>
                    <a:pt x="2403" y="48175"/>
                    <a:pt x="9508" y="49876"/>
                  </a:cubicBezTo>
                  <a:cubicBezTo>
                    <a:pt x="10027" y="50018"/>
                    <a:pt x="10562" y="50085"/>
                    <a:pt x="11101" y="50085"/>
                  </a:cubicBezTo>
                  <a:cubicBezTo>
                    <a:pt x="11704" y="50085"/>
                    <a:pt x="12312" y="50001"/>
                    <a:pt x="12910" y="49843"/>
                  </a:cubicBezTo>
                  <a:cubicBezTo>
                    <a:pt x="6005" y="48008"/>
                    <a:pt x="3603" y="36567"/>
                    <a:pt x="6872" y="23124"/>
                  </a:cubicBezTo>
                  <a:cubicBezTo>
                    <a:pt x="9608" y="11649"/>
                    <a:pt x="16446" y="2475"/>
                    <a:pt x="22383" y="741"/>
                  </a:cubicBezTo>
                  <a:cubicBezTo>
                    <a:pt x="21349" y="207"/>
                    <a:pt x="20916" y="174"/>
                    <a:pt x="20782" y="174"/>
                  </a:cubicBezTo>
                  <a:cubicBezTo>
                    <a:pt x="20298" y="57"/>
                    <a:pt x="19814" y="1"/>
                    <a:pt x="19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8"/>
            <p:cNvSpPr/>
            <p:nvPr/>
          </p:nvSpPr>
          <p:spPr>
            <a:xfrm>
              <a:off x="3934650" y="3449525"/>
              <a:ext cx="563775" cy="931675"/>
            </a:xfrm>
            <a:custGeom>
              <a:avLst/>
              <a:gdLst/>
              <a:ahLst/>
              <a:cxnLst/>
              <a:rect l="l" t="t" r="r" b="b"/>
              <a:pathLst>
                <a:path w="22551" h="37267" extrusionOk="0">
                  <a:moveTo>
                    <a:pt x="8206" y="1"/>
                  </a:moveTo>
                  <a:cubicBezTo>
                    <a:pt x="7839" y="1"/>
                    <a:pt x="7472" y="45"/>
                    <a:pt x="7106" y="136"/>
                  </a:cubicBezTo>
                  <a:cubicBezTo>
                    <a:pt x="1836" y="1437"/>
                    <a:pt x="1" y="10977"/>
                    <a:pt x="2436" y="21084"/>
                  </a:cubicBezTo>
                  <a:cubicBezTo>
                    <a:pt x="4658" y="30403"/>
                    <a:pt x="9448" y="37267"/>
                    <a:pt x="14326" y="37267"/>
                  </a:cubicBezTo>
                  <a:cubicBezTo>
                    <a:pt x="14721" y="37267"/>
                    <a:pt x="15117" y="37222"/>
                    <a:pt x="15512" y="37129"/>
                  </a:cubicBezTo>
                  <a:cubicBezTo>
                    <a:pt x="20782" y="35828"/>
                    <a:pt x="22550" y="27289"/>
                    <a:pt x="20149" y="17182"/>
                  </a:cubicBezTo>
                  <a:cubicBezTo>
                    <a:pt x="17884" y="7812"/>
                    <a:pt x="13080" y="1"/>
                    <a:pt x="8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8"/>
            <p:cNvSpPr/>
            <p:nvPr/>
          </p:nvSpPr>
          <p:spPr>
            <a:xfrm>
              <a:off x="3962175" y="3449575"/>
              <a:ext cx="271900" cy="154300"/>
            </a:xfrm>
            <a:custGeom>
              <a:avLst/>
              <a:gdLst/>
              <a:ahLst/>
              <a:cxnLst/>
              <a:rect l="l" t="t" r="r" b="b"/>
              <a:pathLst>
                <a:path w="10876" h="6172" extrusionOk="0">
                  <a:moveTo>
                    <a:pt x="6539" y="1"/>
                  </a:moveTo>
                  <a:lnTo>
                    <a:pt x="1" y="901"/>
                  </a:lnTo>
                  <a:lnTo>
                    <a:pt x="3236" y="6172"/>
                  </a:lnTo>
                  <a:lnTo>
                    <a:pt x="10875" y="3803"/>
                  </a:lnTo>
                  <a:lnTo>
                    <a:pt x="65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8"/>
            <p:cNvSpPr/>
            <p:nvPr/>
          </p:nvSpPr>
          <p:spPr>
            <a:xfrm>
              <a:off x="4154825" y="4295175"/>
              <a:ext cx="183475" cy="100950"/>
            </a:xfrm>
            <a:custGeom>
              <a:avLst/>
              <a:gdLst/>
              <a:ahLst/>
              <a:cxnLst/>
              <a:rect l="l" t="t" r="r" b="b"/>
              <a:pathLst>
                <a:path w="7339" h="4038" extrusionOk="0">
                  <a:moveTo>
                    <a:pt x="0" y="1"/>
                  </a:moveTo>
                  <a:lnTo>
                    <a:pt x="701" y="4037"/>
                  </a:lnTo>
                  <a:lnTo>
                    <a:pt x="6705" y="3270"/>
                  </a:lnTo>
                  <a:lnTo>
                    <a:pt x="7339" y="1102"/>
                  </a:lnTo>
                  <a:lnTo>
                    <a:pt x="0" y="1"/>
                  </a:lnTo>
                  <a:close/>
                </a:path>
              </a:pathLst>
            </a:custGeom>
            <a:solidFill>
              <a:srgbClr val="313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8"/>
            <p:cNvSpPr/>
            <p:nvPr/>
          </p:nvSpPr>
          <p:spPr>
            <a:xfrm>
              <a:off x="3678650" y="3391425"/>
              <a:ext cx="706350" cy="1166875"/>
            </a:xfrm>
            <a:custGeom>
              <a:avLst/>
              <a:gdLst/>
              <a:ahLst/>
              <a:cxnLst/>
              <a:rect l="l" t="t" r="r" b="b"/>
              <a:pathLst>
                <a:path w="28254" h="46675" extrusionOk="0">
                  <a:moveTo>
                    <a:pt x="10239" y="0"/>
                  </a:moveTo>
                  <a:cubicBezTo>
                    <a:pt x="9795" y="0"/>
                    <a:pt x="9350" y="52"/>
                    <a:pt x="8907" y="158"/>
                  </a:cubicBezTo>
                  <a:cubicBezTo>
                    <a:pt x="2335" y="1760"/>
                    <a:pt x="0" y="13735"/>
                    <a:pt x="3036" y="26344"/>
                  </a:cubicBezTo>
                  <a:cubicBezTo>
                    <a:pt x="5838" y="38044"/>
                    <a:pt x="11823" y="46675"/>
                    <a:pt x="17895" y="46675"/>
                  </a:cubicBezTo>
                  <a:cubicBezTo>
                    <a:pt x="18401" y="46675"/>
                    <a:pt x="18908" y="46615"/>
                    <a:pt x="19414" y="46492"/>
                  </a:cubicBezTo>
                  <a:cubicBezTo>
                    <a:pt x="26019" y="44924"/>
                    <a:pt x="28254" y="34183"/>
                    <a:pt x="25218" y="21574"/>
                  </a:cubicBezTo>
                  <a:cubicBezTo>
                    <a:pt x="22389" y="9758"/>
                    <a:pt x="16342" y="0"/>
                    <a:pt x="102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8"/>
            <p:cNvSpPr/>
            <p:nvPr/>
          </p:nvSpPr>
          <p:spPr>
            <a:xfrm>
              <a:off x="3712825" y="3392875"/>
              <a:ext cx="339450" cy="192650"/>
            </a:xfrm>
            <a:custGeom>
              <a:avLst/>
              <a:gdLst/>
              <a:ahLst/>
              <a:cxnLst/>
              <a:rect l="l" t="t" r="r" b="b"/>
              <a:pathLst>
                <a:path w="13578" h="7706" extrusionOk="0">
                  <a:moveTo>
                    <a:pt x="8173" y="0"/>
                  </a:moveTo>
                  <a:lnTo>
                    <a:pt x="1" y="1068"/>
                  </a:lnTo>
                  <a:lnTo>
                    <a:pt x="4070" y="7706"/>
                  </a:lnTo>
                  <a:lnTo>
                    <a:pt x="13577" y="4737"/>
                  </a:lnTo>
                  <a:lnTo>
                    <a:pt x="81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8"/>
            <p:cNvSpPr/>
            <p:nvPr/>
          </p:nvSpPr>
          <p:spPr>
            <a:xfrm>
              <a:off x="3953850" y="4451950"/>
              <a:ext cx="230175" cy="125950"/>
            </a:xfrm>
            <a:custGeom>
              <a:avLst/>
              <a:gdLst/>
              <a:ahLst/>
              <a:cxnLst/>
              <a:rect l="l" t="t" r="r" b="b"/>
              <a:pathLst>
                <a:path w="9207" h="5038" extrusionOk="0">
                  <a:moveTo>
                    <a:pt x="0" y="1"/>
                  </a:moveTo>
                  <a:lnTo>
                    <a:pt x="867" y="5038"/>
                  </a:lnTo>
                  <a:lnTo>
                    <a:pt x="8406" y="4071"/>
                  </a:lnTo>
                  <a:lnTo>
                    <a:pt x="9207" y="1335"/>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8"/>
            <p:cNvSpPr/>
            <p:nvPr/>
          </p:nvSpPr>
          <p:spPr>
            <a:xfrm>
              <a:off x="3499350" y="3369350"/>
              <a:ext cx="758900" cy="1251750"/>
            </a:xfrm>
            <a:custGeom>
              <a:avLst/>
              <a:gdLst/>
              <a:ahLst/>
              <a:cxnLst/>
              <a:rect l="l" t="t" r="r" b="b"/>
              <a:pathLst>
                <a:path w="30356" h="50070" extrusionOk="0">
                  <a:moveTo>
                    <a:pt x="10997" y="1"/>
                  </a:moveTo>
                  <a:cubicBezTo>
                    <a:pt x="10512" y="1"/>
                    <a:pt x="10026" y="57"/>
                    <a:pt x="9541" y="174"/>
                  </a:cubicBezTo>
                  <a:cubicBezTo>
                    <a:pt x="2502" y="1875"/>
                    <a:pt x="0" y="14718"/>
                    <a:pt x="3236" y="28294"/>
                  </a:cubicBezTo>
                  <a:cubicBezTo>
                    <a:pt x="6256" y="40804"/>
                    <a:pt x="12662" y="50069"/>
                    <a:pt x="19222" y="50069"/>
                  </a:cubicBezTo>
                  <a:cubicBezTo>
                    <a:pt x="19764" y="50069"/>
                    <a:pt x="20307" y="50006"/>
                    <a:pt x="20849" y="49876"/>
                  </a:cubicBezTo>
                  <a:cubicBezTo>
                    <a:pt x="27920" y="48175"/>
                    <a:pt x="30356" y="36667"/>
                    <a:pt x="27087" y="23124"/>
                  </a:cubicBezTo>
                  <a:cubicBezTo>
                    <a:pt x="24011" y="10448"/>
                    <a:pt x="17579" y="1"/>
                    <a:pt x="10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8"/>
            <p:cNvSpPr/>
            <p:nvPr/>
          </p:nvSpPr>
          <p:spPr>
            <a:xfrm>
              <a:off x="3535200" y="3370350"/>
              <a:ext cx="366125" cy="206850"/>
            </a:xfrm>
            <a:custGeom>
              <a:avLst/>
              <a:gdLst/>
              <a:ahLst/>
              <a:cxnLst/>
              <a:rect l="l" t="t" r="r" b="b"/>
              <a:pathLst>
                <a:path w="14645" h="8274" extrusionOk="0">
                  <a:moveTo>
                    <a:pt x="8807" y="1"/>
                  </a:moveTo>
                  <a:lnTo>
                    <a:pt x="1" y="1135"/>
                  </a:lnTo>
                  <a:lnTo>
                    <a:pt x="4437" y="8273"/>
                  </a:lnTo>
                  <a:lnTo>
                    <a:pt x="14645" y="5104"/>
                  </a:lnTo>
                  <a:lnTo>
                    <a:pt x="88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8"/>
            <p:cNvSpPr/>
            <p:nvPr/>
          </p:nvSpPr>
          <p:spPr>
            <a:xfrm>
              <a:off x="3795400" y="4506175"/>
              <a:ext cx="246850" cy="135125"/>
            </a:xfrm>
            <a:custGeom>
              <a:avLst/>
              <a:gdLst/>
              <a:ahLst/>
              <a:cxnLst/>
              <a:rect l="l" t="t" r="r" b="b"/>
              <a:pathLst>
                <a:path w="9874" h="5405" extrusionOk="0">
                  <a:moveTo>
                    <a:pt x="0" y="0"/>
                  </a:moveTo>
                  <a:lnTo>
                    <a:pt x="901" y="5404"/>
                  </a:lnTo>
                  <a:lnTo>
                    <a:pt x="9007" y="4403"/>
                  </a:lnTo>
                  <a:lnTo>
                    <a:pt x="9874" y="150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8"/>
            <p:cNvSpPr/>
            <p:nvPr/>
          </p:nvSpPr>
          <p:spPr>
            <a:xfrm>
              <a:off x="3296700" y="3394375"/>
              <a:ext cx="758900" cy="1251750"/>
            </a:xfrm>
            <a:custGeom>
              <a:avLst/>
              <a:gdLst/>
              <a:ahLst/>
              <a:cxnLst/>
              <a:rect l="l" t="t" r="r" b="b"/>
              <a:pathLst>
                <a:path w="30356" h="50070" extrusionOk="0">
                  <a:moveTo>
                    <a:pt x="11000" y="1"/>
                  </a:moveTo>
                  <a:cubicBezTo>
                    <a:pt x="10514" y="1"/>
                    <a:pt x="10027" y="57"/>
                    <a:pt x="9541" y="174"/>
                  </a:cubicBezTo>
                  <a:cubicBezTo>
                    <a:pt x="2502" y="1875"/>
                    <a:pt x="1" y="14718"/>
                    <a:pt x="3270" y="28294"/>
                  </a:cubicBezTo>
                  <a:cubicBezTo>
                    <a:pt x="6258" y="40804"/>
                    <a:pt x="12691" y="50069"/>
                    <a:pt x="19229" y="50069"/>
                  </a:cubicBezTo>
                  <a:cubicBezTo>
                    <a:pt x="19769" y="50069"/>
                    <a:pt x="20309" y="50006"/>
                    <a:pt x="20849" y="49876"/>
                  </a:cubicBezTo>
                  <a:cubicBezTo>
                    <a:pt x="27954" y="48175"/>
                    <a:pt x="30356" y="36667"/>
                    <a:pt x="27120" y="23124"/>
                  </a:cubicBezTo>
                  <a:cubicBezTo>
                    <a:pt x="24075" y="10477"/>
                    <a:pt x="17614" y="1"/>
                    <a:pt x="110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8"/>
            <p:cNvSpPr/>
            <p:nvPr/>
          </p:nvSpPr>
          <p:spPr>
            <a:xfrm>
              <a:off x="3385925" y="3439575"/>
              <a:ext cx="598800" cy="1162525"/>
            </a:xfrm>
            <a:custGeom>
              <a:avLst/>
              <a:gdLst/>
              <a:ahLst/>
              <a:cxnLst/>
              <a:rect l="l" t="t" r="r" b="b"/>
              <a:pathLst>
                <a:path w="23952" h="46501" extrusionOk="0">
                  <a:moveTo>
                    <a:pt x="6973" y="0"/>
                  </a:moveTo>
                  <a:cubicBezTo>
                    <a:pt x="6739" y="0"/>
                    <a:pt x="6472" y="34"/>
                    <a:pt x="6239" y="67"/>
                  </a:cubicBezTo>
                  <a:cubicBezTo>
                    <a:pt x="3937" y="634"/>
                    <a:pt x="2102" y="3369"/>
                    <a:pt x="1135" y="7672"/>
                  </a:cubicBezTo>
                  <a:cubicBezTo>
                    <a:pt x="1" y="12709"/>
                    <a:pt x="301" y="19381"/>
                    <a:pt x="1936" y="25886"/>
                  </a:cubicBezTo>
                  <a:cubicBezTo>
                    <a:pt x="5271" y="39262"/>
                    <a:pt x="11743" y="46500"/>
                    <a:pt x="16112" y="46500"/>
                  </a:cubicBezTo>
                  <a:cubicBezTo>
                    <a:pt x="16413" y="46500"/>
                    <a:pt x="16746" y="46434"/>
                    <a:pt x="17080" y="46400"/>
                  </a:cubicBezTo>
                  <a:cubicBezTo>
                    <a:pt x="23084" y="44999"/>
                    <a:pt x="23951" y="32657"/>
                    <a:pt x="21283" y="22016"/>
                  </a:cubicBezTo>
                  <a:cubicBezTo>
                    <a:pt x="17880" y="8406"/>
                    <a:pt x="11209" y="0"/>
                    <a:pt x="6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8"/>
            <p:cNvSpPr/>
            <p:nvPr/>
          </p:nvSpPr>
          <p:spPr>
            <a:xfrm>
              <a:off x="3412625" y="3421225"/>
              <a:ext cx="602125" cy="1165850"/>
            </a:xfrm>
            <a:custGeom>
              <a:avLst/>
              <a:gdLst/>
              <a:ahLst/>
              <a:cxnLst/>
              <a:rect l="l" t="t" r="r" b="b"/>
              <a:pathLst>
                <a:path w="24085" h="46634" extrusionOk="0">
                  <a:moveTo>
                    <a:pt x="6071" y="0"/>
                  </a:moveTo>
                  <a:cubicBezTo>
                    <a:pt x="5971" y="0"/>
                    <a:pt x="5838" y="0"/>
                    <a:pt x="5704" y="67"/>
                  </a:cubicBezTo>
                  <a:cubicBezTo>
                    <a:pt x="4370" y="367"/>
                    <a:pt x="2402" y="2269"/>
                    <a:pt x="1268" y="6805"/>
                  </a:cubicBezTo>
                  <a:cubicBezTo>
                    <a:pt x="0" y="12042"/>
                    <a:pt x="334" y="18947"/>
                    <a:pt x="2202" y="25752"/>
                  </a:cubicBezTo>
                  <a:cubicBezTo>
                    <a:pt x="6138" y="39996"/>
                    <a:pt x="13310" y="46634"/>
                    <a:pt x="16912" y="46634"/>
                  </a:cubicBezTo>
                  <a:cubicBezTo>
                    <a:pt x="17113" y="46634"/>
                    <a:pt x="17346" y="46634"/>
                    <a:pt x="17513" y="46601"/>
                  </a:cubicBezTo>
                  <a:cubicBezTo>
                    <a:pt x="22483" y="45566"/>
                    <a:pt x="24084" y="34058"/>
                    <a:pt x="20915" y="22450"/>
                  </a:cubicBezTo>
                  <a:cubicBezTo>
                    <a:pt x="16846" y="7506"/>
                    <a:pt x="9207" y="0"/>
                    <a:pt x="6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8"/>
            <p:cNvSpPr/>
            <p:nvPr/>
          </p:nvSpPr>
          <p:spPr>
            <a:xfrm>
              <a:off x="3654450" y="3828175"/>
              <a:ext cx="38400" cy="84250"/>
            </a:xfrm>
            <a:custGeom>
              <a:avLst/>
              <a:gdLst/>
              <a:ahLst/>
              <a:cxnLst/>
              <a:rect l="l" t="t" r="r" b="b"/>
              <a:pathLst>
                <a:path w="1536" h="3370" extrusionOk="0">
                  <a:moveTo>
                    <a:pt x="401" y="1"/>
                  </a:moveTo>
                  <a:cubicBezTo>
                    <a:pt x="334" y="1"/>
                    <a:pt x="201" y="134"/>
                    <a:pt x="134" y="468"/>
                  </a:cubicBezTo>
                  <a:cubicBezTo>
                    <a:pt x="1" y="835"/>
                    <a:pt x="1" y="1335"/>
                    <a:pt x="134" y="1835"/>
                  </a:cubicBezTo>
                  <a:cubicBezTo>
                    <a:pt x="334" y="2870"/>
                    <a:pt x="768" y="3370"/>
                    <a:pt x="1035" y="3370"/>
                  </a:cubicBezTo>
                  <a:cubicBezTo>
                    <a:pt x="1402" y="3303"/>
                    <a:pt x="1535" y="2469"/>
                    <a:pt x="1369" y="1635"/>
                  </a:cubicBezTo>
                  <a:cubicBezTo>
                    <a:pt x="1168" y="535"/>
                    <a:pt x="668" y="1"/>
                    <a:pt x="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8"/>
            <p:cNvSpPr/>
            <p:nvPr/>
          </p:nvSpPr>
          <p:spPr>
            <a:xfrm>
              <a:off x="3563550" y="3859875"/>
              <a:ext cx="38400" cy="84250"/>
            </a:xfrm>
            <a:custGeom>
              <a:avLst/>
              <a:gdLst/>
              <a:ahLst/>
              <a:cxnLst/>
              <a:rect l="l" t="t" r="r" b="b"/>
              <a:pathLst>
                <a:path w="1536" h="3370" extrusionOk="0">
                  <a:moveTo>
                    <a:pt x="435" y="0"/>
                  </a:moveTo>
                  <a:cubicBezTo>
                    <a:pt x="335" y="0"/>
                    <a:pt x="201" y="100"/>
                    <a:pt x="134" y="434"/>
                  </a:cubicBezTo>
                  <a:cubicBezTo>
                    <a:pt x="1" y="834"/>
                    <a:pt x="1" y="1335"/>
                    <a:pt x="134" y="1835"/>
                  </a:cubicBezTo>
                  <a:cubicBezTo>
                    <a:pt x="335" y="2869"/>
                    <a:pt x="802" y="3369"/>
                    <a:pt x="1035" y="3369"/>
                  </a:cubicBezTo>
                  <a:cubicBezTo>
                    <a:pt x="1369" y="3269"/>
                    <a:pt x="1535" y="2502"/>
                    <a:pt x="1369" y="1602"/>
                  </a:cubicBezTo>
                  <a:cubicBezTo>
                    <a:pt x="1168" y="534"/>
                    <a:pt x="668"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8"/>
            <p:cNvSpPr/>
            <p:nvPr/>
          </p:nvSpPr>
          <p:spPr>
            <a:xfrm>
              <a:off x="3664475" y="3736450"/>
              <a:ext cx="39200" cy="84250"/>
            </a:xfrm>
            <a:custGeom>
              <a:avLst/>
              <a:gdLst/>
              <a:ahLst/>
              <a:cxnLst/>
              <a:rect l="l" t="t" r="r" b="b"/>
              <a:pathLst>
                <a:path w="1568" h="3370" extrusionOk="0">
                  <a:moveTo>
                    <a:pt x="434" y="1"/>
                  </a:moveTo>
                  <a:cubicBezTo>
                    <a:pt x="334" y="1"/>
                    <a:pt x="234" y="134"/>
                    <a:pt x="134" y="468"/>
                  </a:cubicBezTo>
                  <a:cubicBezTo>
                    <a:pt x="0" y="834"/>
                    <a:pt x="0" y="1335"/>
                    <a:pt x="134" y="1835"/>
                  </a:cubicBezTo>
                  <a:cubicBezTo>
                    <a:pt x="334" y="2869"/>
                    <a:pt x="801" y="3370"/>
                    <a:pt x="1068" y="3370"/>
                  </a:cubicBezTo>
                  <a:cubicBezTo>
                    <a:pt x="1435" y="3336"/>
                    <a:pt x="1568" y="2502"/>
                    <a:pt x="1401" y="1635"/>
                  </a:cubicBezTo>
                  <a:cubicBezTo>
                    <a:pt x="1168" y="534"/>
                    <a:pt x="66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8"/>
            <p:cNvSpPr/>
            <p:nvPr/>
          </p:nvSpPr>
          <p:spPr>
            <a:xfrm>
              <a:off x="3584400" y="3768150"/>
              <a:ext cx="37550" cy="84250"/>
            </a:xfrm>
            <a:custGeom>
              <a:avLst/>
              <a:gdLst/>
              <a:ahLst/>
              <a:cxnLst/>
              <a:rect l="l" t="t" r="r" b="b"/>
              <a:pathLst>
                <a:path w="1502" h="3370" extrusionOk="0">
                  <a:moveTo>
                    <a:pt x="435" y="0"/>
                  </a:moveTo>
                  <a:cubicBezTo>
                    <a:pt x="334" y="0"/>
                    <a:pt x="201" y="100"/>
                    <a:pt x="134" y="434"/>
                  </a:cubicBezTo>
                  <a:cubicBezTo>
                    <a:pt x="1" y="834"/>
                    <a:pt x="1" y="1334"/>
                    <a:pt x="134" y="1835"/>
                  </a:cubicBezTo>
                  <a:cubicBezTo>
                    <a:pt x="334" y="2869"/>
                    <a:pt x="801" y="3369"/>
                    <a:pt x="1035" y="3369"/>
                  </a:cubicBezTo>
                  <a:cubicBezTo>
                    <a:pt x="1369" y="3269"/>
                    <a:pt x="1502" y="2502"/>
                    <a:pt x="1369" y="1601"/>
                  </a:cubicBezTo>
                  <a:cubicBezTo>
                    <a:pt x="1168" y="534"/>
                    <a:pt x="668"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8"/>
            <p:cNvSpPr/>
            <p:nvPr/>
          </p:nvSpPr>
          <p:spPr>
            <a:xfrm>
              <a:off x="3508525" y="3807325"/>
              <a:ext cx="38375" cy="84250"/>
            </a:xfrm>
            <a:custGeom>
              <a:avLst/>
              <a:gdLst/>
              <a:ahLst/>
              <a:cxnLst/>
              <a:rect l="l" t="t" r="r" b="b"/>
              <a:pathLst>
                <a:path w="1535" h="3370" extrusionOk="0">
                  <a:moveTo>
                    <a:pt x="401" y="1"/>
                  </a:moveTo>
                  <a:cubicBezTo>
                    <a:pt x="334" y="1"/>
                    <a:pt x="201" y="134"/>
                    <a:pt x="134" y="468"/>
                  </a:cubicBezTo>
                  <a:cubicBezTo>
                    <a:pt x="0" y="835"/>
                    <a:pt x="0" y="1335"/>
                    <a:pt x="134" y="1836"/>
                  </a:cubicBezTo>
                  <a:cubicBezTo>
                    <a:pt x="334" y="2870"/>
                    <a:pt x="768" y="3370"/>
                    <a:pt x="1034" y="3370"/>
                  </a:cubicBezTo>
                  <a:cubicBezTo>
                    <a:pt x="1401" y="3303"/>
                    <a:pt x="1535" y="2503"/>
                    <a:pt x="1368" y="1635"/>
                  </a:cubicBezTo>
                  <a:cubicBezTo>
                    <a:pt x="1168" y="535"/>
                    <a:pt x="668"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8"/>
            <p:cNvSpPr/>
            <p:nvPr/>
          </p:nvSpPr>
          <p:spPr>
            <a:xfrm>
              <a:off x="3597750" y="3668900"/>
              <a:ext cx="39225" cy="84250"/>
            </a:xfrm>
            <a:custGeom>
              <a:avLst/>
              <a:gdLst/>
              <a:ahLst/>
              <a:cxnLst/>
              <a:rect l="l" t="t" r="r" b="b"/>
              <a:pathLst>
                <a:path w="1569" h="3370" extrusionOk="0">
                  <a:moveTo>
                    <a:pt x="434" y="1"/>
                  </a:moveTo>
                  <a:cubicBezTo>
                    <a:pt x="334" y="1"/>
                    <a:pt x="234" y="134"/>
                    <a:pt x="134" y="468"/>
                  </a:cubicBezTo>
                  <a:cubicBezTo>
                    <a:pt x="1" y="835"/>
                    <a:pt x="1" y="1335"/>
                    <a:pt x="134" y="1835"/>
                  </a:cubicBezTo>
                  <a:cubicBezTo>
                    <a:pt x="334" y="2869"/>
                    <a:pt x="801" y="3370"/>
                    <a:pt x="1068" y="3370"/>
                  </a:cubicBezTo>
                  <a:cubicBezTo>
                    <a:pt x="1368" y="3336"/>
                    <a:pt x="1568" y="2502"/>
                    <a:pt x="1402" y="1602"/>
                  </a:cubicBezTo>
                  <a:cubicBezTo>
                    <a:pt x="1168" y="534"/>
                    <a:pt x="668" y="1"/>
                    <a:pt x="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8"/>
            <p:cNvSpPr/>
            <p:nvPr/>
          </p:nvSpPr>
          <p:spPr>
            <a:xfrm>
              <a:off x="3516025" y="3698100"/>
              <a:ext cx="38400" cy="84250"/>
            </a:xfrm>
            <a:custGeom>
              <a:avLst/>
              <a:gdLst/>
              <a:ahLst/>
              <a:cxnLst/>
              <a:rect l="l" t="t" r="r" b="b"/>
              <a:pathLst>
                <a:path w="1536" h="3370" extrusionOk="0">
                  <a:moveTo>
                    <a:pt x="401" y="0"/>
                  </a:moveTo>
                  <a:cubicBezTo>
                    <a:pt x="334" y="0"/>
                    <a:pt x="201" y="134"/>
                    <a:pt x="101" y="467"/>
                  </a:cubicBezTo>
                  <a:cubicBezTo>
                    <a:pt x="1" y="834"/>
                    <a:pt x="1" y="1334"/>
                    <a:pt x="101" y="1835"/>
                  </a:cubicBezTo>
                  <a:cubicBezTo>
                    <a:pt x="334" y="2869"/>
                    <a:pt x="768" y="3369"/>
                    <a:pt x="1035" y="3369"/>
                  </a:cubicBezTo>
                  <a:cubicBezTo>
                    <a:pt x="1402" y="3336"/>
                    <a:pt x="1535" y="2502"/>
                    <a:pt x="1368" y="1601"/>
                  </a:cubicBezTo>
                  <a:cubicBezTo>
                    <a:pt x="1168" y="534"/>
                    <a:pt x="668"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8"/>
            <p:cNvSpPr/>
            <p:nvPr/>
          </p:nvSpPr>
          <p:spPr>
            <a:xfrm>
              <a:off x="3537700" y="3612200"/>
              <a:ext cx="38400" cy="85075"/>
            </a:xfrm>
            <a:custGeom>
              <a:avLst/>
              <a:gdLst/>
              <a:ahLst/>
              <a:cxnLst/>
              <a:rect l="l" t="t" r="r" b="b"/>
              <a:pathLst>
                <a:path w="1536" h="3403" extrusionOk="0">
                  <a:moveTo>
                    <a:pt x="401" y="0"/>
                  </a:moveTo>
                  <a:cubicBezTo>
                    <a:pt x="334" y="0"/>
                    <a:pt x="201" y="134"/>
                    <a:pt x="134" y="467"/>
                  </a:cubicBezTo>
                  <a:cubicBezTo>
                    <a:pt x="1" y="834"/>
                    <a:pt x="1" y="1335"/>
                    <a:pt x="134" y="1835"/>
                  </a:cubicBezTo>
                  <a:cubicBezTo>
                    <a:pt x="334" y="2902"/>
                    <a:pt x="801" y="3403"/>
                    <a:pt x="1035" y="3403"/>
                  </a:cubicBezTo>
                  <a:cubicBezTo>
                    <a:pt x="1402" y="3336"/>
                    <a:pt x="1535" y="2502"/>
                    <a:pt x="1369" y="1635"/>
                  </a:cubicBezTo>
                  <a:cubicBezTo>
                    <a:pt x="1168" y="567"/>
                    <a:pt x="668"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8"/>
            <p:cNvSpPr/>
            <p:nvPr/>
          </p:nvSpPr>
          <p:spPr>
            <a:xfrm>
              <a:off x="3624450" y="3910750"/>
              <a:ext cx="38375" cy="84250"/>
            </a:xfrm>
            <a:custGeom>
              <a:avLst/>
              <a:gdLst/>
              <a:ahLst/>
              <a:cxnLst/>
              <a:rect l="l" t="t" r="r" b="b"/>
              <a:pathLst>
                <a:path w="1535" h="3370" extrusionOk="0">
                  <a:moveTo>
                    <a:pt x="400" y="0"/>
                  </a:moveTo>
                  <a:cubicBezTo>
                    <a:pt x="334" y="0"/>
                    <a:pt x="200" y="134"/>
                    <a:pt x="100" y="467"/>
                  </a:cubicBezTo>
                  <a:cubicBezTo>
                    <a:pt x="0" y="834"/>
                    <a:pt x="0" y="1334"/>
                    <a:pt x="100" y="1835"/>
                  </a:cubicBezTo>
                  <a:cubicBezTo>
                    <a:pt x="334" y="2869"/>
                    <a:pt x="767" y="3369"/>
                    <a:pt x="1034" y="3369"/>
                  </a:cubicBezTo>
                  <a:cubicBezTo>
                    <a:pt x="1368" y="3336"/>
                    <a:pt x="1534" y="2502"/>
                    <a:pt x="1368" y="1601"/>
                  </a:cubicBezTo>
                  <a:cubicBezTo>
                    <a:pt x="1168" y="534"/>
                    <a:pt x="667"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8"/>
            <p:cNvSpPr/>
            <p:nvPr/>
          </p:nvSpPr>
          <p:spPr>
            <a:xfrm>
              <a:off x="3777050" y="4286000"/>
              <a:ext cx="39225" cy="84250"/>
            </a:xfrm>
            <a:custGeom>
              <a:avLst/>
              <a:gdLst/>
              <a:ahLst/>
              <a:cxnLst/>
              <a:rect l="l" t="t" r="r" b="b"/>
              <a:pathLst>
                <a:path w="1569" h="3370" extrusionOk="0">
                  <a:moveTo>
                    <a:pt x="434" y="1"/>
                  </a:moveTo>
                  <a:cubicBezTo>
                    <a:pt x="334" y="1"/>
                    <a:pt x="234" y="134"/>
                    <a:pt x="134" y="468"/>
                  </a:cubicBezTo>
                  <a:cubicBezTo>
                    <a:pt x="0" y="835"/>
                    <a:pt x="0" y="1335"/>
                    <a:pt x="134" y="1836"/>
                  </a:cubicBezTo>
                  <a:cubicBezTo>
                    <a:pt x="334" y="2870"/>
                    <a:pt x="801" y="3370"/>
                    <a:pt x="1068" y="3370"/>
                  </a:cubicBezTo>
                  <a:cubicBezTo>
                    <a:pt x="1435" y="3337"/>
                    <a:pt x="1568" y="2503"/>
                    <a:pt x="1401" y="1602"/>
                  </a:cubicBezTo>
                  <a:cubicBezTo>
                    <a:pt x="1168" y="535"/>
                    <a:pt x="668"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8"/>
            <p:cNvSpPr/>
            <p:nvPr/>
          </p:nvSpPr>
          <p:spPr>
            <a:xfrm>
              <a:off x="3685325" y="4318525"/>
              <a:ext cx="39200" cy="84250"/>
            </a:xfrm>
            <a:custGeom>
              <a:avLst/>
              <a:gdLst/>
              <a:ahLst/>
              <a:cxnLst/>
              <a:rect l="l" t="t" r="r" b="b"/>
              <a:pathLst>
                <a:path w="1568" h="3370" extrusionOk="0">
                  <a:moveTo>
                    <a:pt x="434" y="1"/>
                  </a:moveTo>
                  <a:cubicBezTo>
                    <a:pt x="334" y="1"/>
                    <a:pt x="234" y="101"/>
                    <a:pt x="134" y="434"/>
                  </a:cubicBezTo>
                  <a:cubicBezTo>
                    <a:pt x="0" y="835"/>
                    <a:pt x="0" y="1335"/>
                    <a:pt x="134" y="1835"/>
                  </a:cubicBezTo>
                  <a:cubicBezTo>
                    <a:pt x="334" y="2870"/>
                    <a:pt x="801" y="3370"/>
                    <a:pt x="1068" y="3370"/>
                  </a:cubicBezTo>
                  <a:cubicBezTo>
                    <a:pt x="1434" y="3270"/>
                    <a:pt x="1568" y="2436"/>
                    <a:pt x="1401" y="1602"/>
                  </a:cubicBezTo>
                  <a:cubicBezTo>
                    <a:pt x="1168" y="535"/>
                    <a:pt x="66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8"/>
            <p:cNvSpPr/>
            <p:nvPr/>
          </p:nvSpPr>
          <p:spPr>
            <a:xfrm>
              <a:off x="3787900" y="4195100"/>
              <a:ext cx="38375" cy="84275"/>
            </a:xfrm>
            <a:custGeom>
              <a:avLst/>
              <a:gdLst/>
              <a:ahLst/>
              <a:cxnLst/>
              <a:rect l="l" t="t" r="r" b="b"/>
              <a:pathLst>
                <a:path w="1535" h="3371" extrusionOk="0">
                  <a:moveTo>
                    <a:pt x="400" y="1"/>
                  </a:moveTo>
                  <a:cubicBezTo>
                    <a:pt x="334" y="1"/>
                    <a:pt x="200" y="134"/>
                    <a:pt x="133" y="468"/>
                  </a:cubicBezTo>
                  <a:cubicBezTo>
                    <a:pt x="0" y="835"/>
                    <a:pt x="0" y="1335"/>
                    <a:pt x="133" y="1836"/>
                  </a:cubicBezTo>
                  <a:cubicBezTo>
                    <a:pt x="334" y="2870"/>
                    <a:pt x="801" y="3370"/>
                    <a:pt x="1034" y="3370"/>
                  </a:cubicBezTo>
                  <a:cubicBezTo>
                    <a:pt x="1401" y="3303"/>
                    <a:pt x="1534" y="2469"/>
                    <a:pt x="1368" y="1635"/>
                  </a:cubicBezTo>
                  <a:cubicBezTo>
                    <a:pt x="1168" y="535"/>
                    <a:pt x="66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8"/>
            <p:cNvSpPr/>
            <p:nvPr/>
          </p:nvSpPr>
          <p:spPr>
            <a:xfrm>
              <a:off x="3706175" y="4225125"/>
              <a:ext cx="39200" cy="85100"/>
            </a:xfrm>
            <a:custGeom>
              <a:avLst/>
              <a:gdLst/>
              <a:ahLst/>
              <a:cxnLst/>
              <a:rect l="l" t="t" r="r" b="b"/>
              <a:pathLst>
                <a:path w="1568" h="3404" extrusionOk="0">
                  <a:moveTo>
                    <a:pt x="434" y="1"/>
                  </a:moveTo>
                  <a:cubicBezTo>
                    <a:pt x="334" y="1"/>
                    <a:pt x="234" y="134"/>
                    <a:pt x="133" y="468"/>
                  </a:cubicBezTo>
                  <a:cubicBezTo>
                    <a:pt x="0" y="835"/>
                    <a:pt x="0" y="1335"/>
                    <a:pt x="133" y="1835"/>
                  </a:cubicBezTo>
                  <a:cubicBezTo>
                    <a:pt x="334" y="2903"/>
                    <a:pt x="801" y="3403"/>
                    <a:pt x="1067" y="3403"/>
                  </a:cubicBezTo>
                  <a:cubicBezTo>
                    <a:pt x="1434" y="3337"/>
                    <a:pt x="1568" y="2503"/>
                    <a:pt x="1401" y="1635"/>
                  </a:cubicBezTo>
                  <a:cubicBezTo>
                    <a:pt x="1168" y="568"/>
                    <a:pt x="66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8"/>
            <p:cNvSpPr/>
            <p:nvPr/>
          </p:nvSpPr>
          <p:spPr>
            <a:xfrm>
              <a:off x="3631100" y="4266000"/>
              <a:ext cx="39225" cy="84250"/>
            </a:xfrm>
            <a:custGeom>
              <a:avLst/>
              <a:gdLst/>
              <a:ahLst/>
              <a:cxnLst/>
              <a:rect l="l" t="t" r="r" b="b"/>
              <a:pathLst>
                <a:path w="1569" h="3370" extrusionOk="0">
                  <a:moveTo>
                    <a:pt x="435" y="0"/>
                  </a:moveTo>
                  <a:cubicBezTo>
                    <a:pt x="334" y="0"/>
                    <a:pt x="234" y="134"/>
                    <a:pt x="134" y="467"/>
                  </a:cubicBezTo>
                  <a:cubicBezTo>
                    <a:pt x="1" y="834"/>
                    <a:pt x="1" y="1335"/>
                    <a:pt x="134" y="1835"/>
                  </a:cubicBezTo>
                  <a:cubicBezTo>
                    <a:pt x="334" y="2869"/>
                    <a:pt x="801" y="3369"/>
                    <a:pt x="1068" y="3369"/>
                  </a:cubicBezTo>
                  <a:cubicBezTo>
                    <a:pt x="1435" y="3303"/>
                    <a:pt x="1569" y="2469"/>
                    <a:pt x="1402" y="1635"/>
                  </a:cubicBezTo>
                  <a:cubicBezTo>
                    <a:pt x="1168" y="534"/>
                    <a:pt x="668"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8"/>
            <p:cNvSpPr/>
            <p:nvPr/>
          </p:nvSpPr>
          <p:spPr>
            <a:xfrm>
              <a:off x="3720350" y="4127575"/>
              <a:ext cx="38375" cy="84250"/>
            </a:xfrm>
            <a:custGeom>
              <a:avLst/>
              <a:gdLst/>
              <a:ahLst/>
              <a:cxnLst/>
              <a:rect l="l" t="t" r="r" b="b"/>
              <a:pathLst>
                <a:path w="1535" h="3370" extrusionOk="0">
                  <a:moveTo>
                    <a:pt x="400" y="0"/>
                  </a:moveTo>
                  <a:cubicBezTo>
                    <a:pt x="334" y="0"/>
                    <a:pt x="200" y="133"/>
                    <a:pt x="100" y="467"/>
                  </a:cubicBezTo>
                  <a:cubicBezTo>
                    <a:pt x="0" y="834"/>
                    <a:pt x="0" y="1334"/>
                    <a:pt x="100" y="1835"/>
                  </a:cubicBezTo>
                  <a:cubicBezTo>
                    <a:pt x="334" y="2869"/>
                    <a:pt x="767" y="3369"/>
                    <a:pt x="1034" y="3369"/>
                  </a:cubicBezTo>
                  <a:cubicBezTo>
                    <a:pt x="1401" y="3302"/>
                    <a:pt x="1535" y="2502"/>
                    <a:pt x="1368" y="1601"/>
                  </a:cubicBezTo>
                  <a:cubicBezTo>
                    <a:pt x="1168" y="534"/>
                    <a:pt x="667"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8"/>
            <p:cNvSpPr/>
            <p:nvPr/>
          </p:nvSpPr>
          <p:spPr>
            <a:xfrm>
              <a:off x="3638625" y="4156750"/>
              <a:ext cx="38375" cy="84250"/>
            </a:xfrm>
            <a:custGeom>
              <a:avLst/>
              <a:gdLst/>
              <a:ahLst/>
              <a:cxnLst/>
              <a:rect l="l" t="t" r="r" b="b"/>
              <a:pathLst>
                <a:path w="1535" h="3370" extrusionOk="0">
                  <a:moveTo>
                    <a:pt x="434" y="1"/>
                  </a:moveTo>
                  <a:cubicBezTo>
                    <a:pt x="334" y="1"/>
                    <a:pt x="200" y="134"/>
                    <a:pt x="134" y="468"/>
                  </a:cubicBezTo>
                  <a:cubicBezTo>
                    <a:pt x="0" y="834"/>
                    <a:pt x="0" y="1335"/>
                    <a:pt x="134" y="1835"/>
                  </a:cubicBezTo>
                  <a:cubicBezTo>
                    <a:pt x="334" y="2869"/>
                    <a:pt x="801" y="3370"/>
                    <a:pt x="1034" y="3370"/>
                  </a:cubicBezTo>
                  <a:cubicBezTo>
                    <a:pt x="1401" y="3303"/>
                    <a:pt x="1535" y="2469"/>
                    <a:pt x="1368" y="1602"/>
                  </a:cubicBezTo>
                  <a:cubicBezTo>
                    <a:pt x="1168" y="534"/>
                    <a:pt x="66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8"/>
            <p:cNvSpPr/>
            <p:nvPr/>
          </p:nvSpPr>
          <p:spPr>
            <a:xfrm>
              <a:off x="3660300" y="4070850"/>
              <a:ext cx="39225" cy="85100"/>
            </a:xfrm>
            <a:custGeom>
              <a:avLst/>
              <a:gdLst/>
              <a:ahLst/>
              <a:cxnLst/>
              <a:rect l="l" t="t" r="r" b="b"/>
              <a:pathLst>
                <a:path w="1569" h="3404" extrusionOk="0">
                  <a:moveTo>
                    <a:pt x="434" y="1"/>
                  </a:moveTo>
                  <a:cubicBezTo>
                    <a:pt x="334" y="1"/>
                    <a:pt x="234" y="134"/>
                    <a:pt x="134" y="468"/>
                  </a:cubicBezTo>
                  <a:cubicBezTo>
                    <a:pt x="0" y="835"/>
                    <a:pt x="0" y="1335"/>
                    <a:pt x="134" y="1835"/>
                  </a:cubicBezTo>
                  <a:cubicBezTo>
                    <a:pt x="334" y="2903"/>
                    <a:pt x="801" y="3403"/>
                    <a:pt x="1068" y="3403"/>
                  </a:cubicBezTo>
                  <a:cubicBezTo>
                    <a:pt x="1368" y="3303"/>
                    <a:pt x="1568" y="2469"/>
                    <a:pt x="1401" y="1635"/>
                  </a:cubicBezTo>
                  <a:cubicBezTo>
                    <a:pt x="1168" y="568"/>
                    <a:pt x="668"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8"/>
            <p:cNvSpPr/>
            <p:nvPr/>
          </p:nvSpPr>
          <p:spPr>
            <a:xfrm>
              <a:off x="3746200" y="4369400"/>
              <a:ext cx="38375" cy="84250"/>
            </a:xfrm>
            <a:custGeom>
              <a:avLst/>
              <a:gdLst/>
              <a:ahLst/>
              <a:cxnLst/>
              <a:rect l="l" t="t" r="r" b="b"/>
              <a:pathLst>
                <a:path w="1535" h="3370" extrusionOk="0">
                  <a:moveTo>
                    <a:pt x="400" y="1"/>
                  </a:moveTo>
                  <a:cubicBezTo>
                    <a:pt x="334" y="1"/>
                    <a:pt x="200" y="134"/>
                    <a:pt x="134" y="468"/>
                  </a:cubicBezTo>
                  <a:cubicBezTo>
                    <a:pt x="0" y="835"/>
                    <a:pt x="0" y="1335"/>
                    <a:pt x="134" y="1835"/>
                  </a:cubicBezTo>
                  <a:cubicBezTo>
                    <a:pt x="334" y="2869"/>
                    <a:pt x="801" y="3370"/>
                    <a:pt x="1034" y="3370"/>
                  </a:cubicBezTo>
                  <a:cubicBezTo>
                    <a:pt x="1401" y="3303"/>
                    <a:pt x="1535" y="2469"/>
                    <a:pt x="1368" y="1602"/>
                  </a:cubicBezTo>
                  <a:cubicBezTo>
                    <a:pt x="1168" y="534"/>
                    <a:pt x="66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8"/>
            <p:cNvSpPr/>
            <p:nvPr/>
          </p:nvSpPr>
          <p:spPr>
            <a:xfrm>
              <a:off x="3585250" y="4095050"/>
              <a:ext cx="39225" cy="84250"/>
            </a:xfrm>
            <a:custGeom>
              <a:avLst/>
              <a:gdLst/>
              <a:ahLst/>
              <a:cxnLst/>
              <a:rect l="l" t="t" r="r" b="b"/>
              <a:pathLst>
                <a:path w="1569" h="3370" extrusionOk="0">
                  <a:moveTo>
                    <a:pt x="434" y="0"/>
                  </a:moveTo>
                  <a:cubicBezTo>
                    <a:pt x="334" y="0"/>
                    <a:pt x="200" y="134"/>
                    <a:pt x="134" y="467"/>
                  </a:cubicBezTo>
                  <a:cubicBezTo>
                    <a:pt x="0" y="834"/>
                    <a:pt x="0" y="1334"/>
                    <a:pt x="134" y="1835"/>
                  </a:cubicBezTo>
                  <a:cubicBezTo>
                    <a:pt x="334" y="2869"/>
                    <a:pt x="801" y="3369"/>
                    <a:pt x="1034" y="3369"/>
                  </a:cubicBezTo>
                  <a:cubicBezTo>
                    <a:pt x="1435" y="3302"/>
                    <a:pt x="1568" y="2469"/>
                    <a:pt x="1401" y="1635"/>
                  </a:cubicBezTo>
                  <a:cubicBezTo>
                    <a:pt x="1168" y="534"/>
                    <a:pt x="667"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8"/>
            <p:cNvSpPr/>
            <p:nvPr/>
          </p:nvSpPr>
          <p:spPr>
            <a:xfrm>
              <a:off x="3596075" y="4003300"/>
              <a:ext cx="38400" cy="84250"/>
            </a:xfrm>
            <a:custGeom>
              <a:avLst/>
              <a:gdLst/>
              <a:ahLst/>
              <a:cxnLst/>
              <a:rect l="l" t="t" r="r" b="b"/>
              <a:pathLst>
                <a:path w="1536" h="3370" extrusionOk="0">
                  <a:moveTo>
                    <a:pt x="401" y="1"/>
                  </a:moveTo>
                  <a:cubicBezTo>
                    <a:pt x="334" y="1"/>
                    <a:pt x="201" y="134"/>
                    <a:pt x="134" y="468"/>
                  </a:cubicBezTo>
                  <a:cubicBezTo>
                    <a:pt x="1" y="835"/>
                    <a:pt x="1" y="1335"/>
                    <a:pt x="134" y="1835"/>
                  </a:cubicBezTo>
                  <a:cubicBezTo>
                    <a:pt x="334" y="2870"/>
                    <a:pt x="768" y="3370"/>
                    <a:pt x="1035" y="3370"/>
                  </a:cubicBezTo>
                  <a:cubicBezTo>
                    <a:pt x="1402" y="3337"/>
                    <a:pt x="1535" y="2503"/>
                    <a:pt x="1369" y="1635"/>
                  </a:cubicBezTo>
                  <a:cubicBezTo>
                    <a:pt x="1168" y="535"/>
                    <a:pt x="668" y="1"/>
                    <a:pt x="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8"/>
            <p:cNvSpPr/>
            <p:nvPr/>
          </p:nvSpPr>
          <p:spPr>
            <a:xfrm>
              <a:off x="3514350" y="4035000"/>
              <a:ext cx="39225" cy="84250"/>
            </a:xfrm>
            <a:custGeom>
              <a:avLst/>
              <a:gdLst/>
              <a:ahLst/>
              <a:cxnLst/>
              <a:rect l="l" t="t" r="r" b="b"/>
              <a:pathLst>
                <a:path w="1569" h="3370" extrusionOk="0">
                  <a:moveTo>
                    <a:pt x="435" y="0"/>
                  </a:moveTo>
                  <a:cubicBezTo>
                    <a:pt x="334" y="0"/>
                    <a:pt x="234" y="100"/>
                    <a:pt x="134" y="434"/>
                  </a:cubicBezTo>
                  <a:cubicBezTo>
                    <a:pt x="1" y="834"/>
                    <a:pt x="1" y="1335"/>
                    <a:pt x="134" y="1835"/>
                  </a:cubicBezTo>
                  <a:cubicBezTo>
                    <a:pt x="334" y="2869"/>
                    <a:pt x="801" y="3369"/>
                    <a:pt x="1068" y="3369"/>
                  </a:cubicBezTo>
                  <a:cubicBezTo>
                    <a:pt x="1435" y="3269"/>
                    <a:pt x="1569" y="2435"/>
                    <a:pt x="1402" y="1602"/>
                  </a:cubicBezTo>
                  <a:cubicBezTo>
                    <a:pt x="1168" y="534"/>
                    <a:pt x="668"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8"/>
            <p:cNvSpPr/>
            <p:nvPr/>
          </p:nvSpPr>
          <p:spPr>
            <a:xfrm>
              <a:off x="3527700" y="3935750"/>
              <a:ext cx="39225" cy="84250"/>
            </a:xfrm>
            <a:custGeom>
              <a:avLst/>
              <a:gdLst/>
              <a:ahLst/>
              <a:cxnLst/>
              <a:rect l="l" t="t" r="r" b="b"/>
              <a:pathLst>
                <a:path w="1569" h="3370" extrusionOk="0">
                  <a:moveTo>
                    <a:pt x="434" y="1"/>
                  </a:moveTo>
                  <a:cubicBezTo>
                    <a:pt x="368" y="1"/>
                    <a:pt x="234" y="134"/>
                    <a:pt x="134" y="468"/>
                  </a:cubicBezTo>
                  <a:cubicBezTo>
                    <a:pt x="1" y="835"/>
                    <a:pt x="1" y="1335"/>
                    <a:pt x="134" y="1836"/>
                  </a:cubicBezTo>
                  <a:cubicBezTo>
                    <a:pt x="368" y="2870"/>
                    <a:pt x="801" y="3370"/>
                    <a:pt x="1068" y="3370"/>
                  </a:cubicBezTo>
                  <a:cubicBezTo>
                    <a:pt x="1435" y="3337"/>
                    <a:pt x="1568" y="2503"/>
                    <a:pt x="1402" y="1635"/>
                  </a:cubicBezTo>
                  <a:cubicBezTo>
                    <a:pt x="1201" y="535"/>
                    <a:pt x="701" y="1"/>
                    <a:pt x="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8"/>
            <p:cNvSpPr/>
            <p:nvPr/>
          </p:nvSpPr>
          <p:spPr>
            <a:xfrm>
              <a:off x="3468500" y="3879050"/>
              <a:ext cx="38375" cy="85100"/>
            </a:xfrm>
            <a:custGeom>
              <a:avLst/>
              <a:gdLst/>
              <a:ahLst/>
              <a:cxnLst/>
              <a:rect l="l" t="t" r="r" b="b"/>
              <a:pathLst>
                <a:path w="1535" h="3404" extrusionOk="0">
                  <a:moveTo>
                    <a:pt x="434" y="1"/>
                  </a:moveTo>
                  <a:cubicBezTo>
                    <a:pt x="334" y="1"/>
                    <a:pt x="234" y="134"/>
                    <a:pt x="134" y="468"/>
                  </a:cubicBezTo>
                  <a:cubicBezTo>
                    <a:pt x="0" y="835"/>
                    <a:pt x="0" y="1335"/>
                    <a:pt x="134" y="1835"/>
                  </a:cubicBezTo>
                  <a:cubicBezTo>
                    <a:pt x="334" y="2903"/>
                    <a:pt x="801" y="3403"/>
                    <a:pt x="1068" y="3403"/>
                  </a:cubicBezTo>
                  <a:cubicBezTo>
                    <a:pt x="1435" y="3303"/>
                    <a:pt x="1535" y="2502"/>
                    <a:pt x="1401" y="1635"/>
                  </a:cubicBezTo>
                  <a:cubicBezTo>
                    <a:pt x="1168" y="568"/>
                    <a:pt x="667" y="1"/>
                    <a:pt x="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8"/>
            <p:cNvSpPr/>
            <p:nvPr/>
          </p:nvSpPr>
          <p:spPr>
            <a:xfrm>
              <a:off x="3554400" y="4177600"/>
              <a:ext cx="38375" cy="84250"/>
            </a:xfrm>
            <a:custGeom>
              <a:avLst/>
              <a:gdLst/>
              <a:ahLst/>
              <a:cxnLst/>
              <a:rect l="l" t="t" r="r" b="b"/>
              <a:pathLst>
                <a:path w="1535" h="3370" extrusionOk="0">
                  <a:moveTo>
                    <a:pt x="400" y="0"/>
                  </a:moveTo>
                  <a:cubicBezTo>
                    <a:pt x="334" y="0"/>
                    <a:pt x="200" y="134"/>
                    <a:pt x="133" y="467"/>
                  </a:cubicBezTo>
                  <a:cubicBezTo>
                    <a:pt x="0" y="834"/>
                    <a:pt x="0" y="1335"/>
                    <a:pt x="133" y="1835"/>
                  </a:cubicBezTo>
                  <a:cubicBezTo>
                    <a:pt x="334" y="2869"/>
                    <a:pt x="767" y="3370"/>
                    <a:pt x="1034" y="3370"/>
                  </a:cubicBezTo>
                  <a:cubicBezTo>
                    <a:pt x="1401" y="3336"/>
                    <a:pt x="1534" y="2502"/>
                    <a:pt x="1368" y="1602"/>
                  </a:cubicBezTo>
                  <a:cubicBezTo>
                    <a:pt x="1168" y="534"/>
                    <a:pt x="667"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8"/>
            <p:cNvSpPr/>
            <p:nvPr/>
          </p:nvSpPr>
          <p:spPr>
            <a:xfrm>
              <a:off x="3740350" y="4039175"/>
              <a:ext cx="45050" cy="82175"/>
            </a:xfrm>
            <a:custGeom>
              <a:avLst/>
              <a:gdLst/>
              <a:ahLst/>
              <a:cxnLst/>
              <a:rect l="l" t="t" r="r" b="b"/>
              <a:pathLst>
                <a:path w="1802" h="3287" extrusionOk="0">
                  <a:moveTo>
                    <a:pt x="334" y="0"/>
                  </a:moveTo>
                  <a:cubicBezTo>
                    <a:pt x="201" y="67"/>
                    <a:pt x="1" y="834"/>
                    <a:pt x="301" y="1868"/>
                  </a:cubicBezTo>
                  <a:cubicBezTo>
                    <a:pt x="545" y="2661"/>
                    <a:pt x="984" y="3286"/>
                    <a:pt x="1338" y="3286"/>
                  </a:cubicBezTo>
                  <a:cubicBezTo>
                    <a:pt x="1371" y="3286"/>
                    <a:pt x="1403" y="3281"/>
                    <a:pt x="1435" y="3269"/>
                  </a:cubicBezTo>
                  <a:cubicBezTo>
                    <a:pt x="1635" y="3169"/>
                    <a:pt x="1802" y="2535"/>
                    <a:pt x="1502" y="1501"/>
                  </a:cubicBezTo>
                  <a:cubicBezTo>
                    <a:pt x="1402" y="1001"/>
                    <a:pt x="1135" y="567"/>
                    <a:pt x="901" y="267"/>
                  </a:cubicBezTo>
                  <a:cubicBezTo>
                    <a:pt x="668" y="34"/>
                    <a:pt x="468" y="0"/>
                    <a:pt x="4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8"/>
            <p:cNvSpPr/>
            <p:nvPr/>
          </p:nvSpPr>
          <p:spPr>
            <a:xfrm>
              <a:off x="3688650" y="3962450"/>
              <a:ext cx="45050" cy="83000"/>
            </a:xfrm>
            <a:custGeom>
              <a:avLst/>
              <a:gdLst/>
              <a:ahLst/>
              <a:cxnLst/>
              <a:rect l="l" t="t" r="r" b="b"/>
              <a:pathLst>
                <a:path w="1802" h="3320" extrusionOk="0">
                  <a:moveTo>
                    <a:pt x="334" y="0"/>
                  </a:moveTo>
                  <a:cubicBezTo>
                    <a:pt x="167" y="100"/>
                    <a:pt x="1" y="834"/>
                    <a:pt x="301" y="1902"/>
                  </a:cubicBezTo>
                  <a:cubicBezTo>
                    <a:pt x="514" y="2694"/>
                    <a:pt x="950" y="3320"/>
                    <a:pt x="1329" y="3320"/>
                  </a:cubicBezTo>
                  <a:cubicBezTo>
                    <a:pt x="1348" y="3320"/>
                    <a:pt x="1367" y="3318"/>
                    <a:pt x="1385" y="3315"/>
                  </a:cubicBezTo>
                  <a:lnTo>
                    <a:pt x="1385" y="3315"/>
                  </a:lnTo>
                  <a:cubicBezTo>
                    <a:pt x="1385" y="3317"/>
                    <a:pt x="1387" y="3318"/>
                    <a:pt x="1390" y="3318"/>
                  </a:cubicBezTo>
                  <a:cubicBezTo>
                    <a:pt x="1398" y="3318"/>
                    <a:pt x="1413" y="3314"/>
                    <a:pt x="1435" y="3303"/>
                  </a:cubicBezTo>
                  <a:lnTo>
                    <a:pt x="1435" y="3303"/>
                  </a:lnTo>
                  <a:cubicBezTo>
                    <a:pt x="1418" y="3308"/>
                    <a:pt x="1402" y="3312"/>
                    <a:pt x="1385" y="3315"/>
                  </a:cubicBezTo>
                  <a:lnTo>
                    <a:pt x="1385" y="3315"/>
                  </a:lnTo>
                  <a:cubicBezTo>
                    <a:pt x="1385" y="3311"/>
                    <a:pt x="1402" y="3303"/>
                    <a:pt x="1435" y="3303"/>
                  </a:cubicBezTo>
                  <a:cubicBezTo>
                    <a:pt x="1635" y="3169"/>
                    <a:pt x="1802" y="2569"/>
                    <a:pt x="1502" y="1501"/>
                  </a:cubicBezTo>
                  <a:cubicBezTo>
                    <a:pt x="1368" y="1001"/>
                    <a:pt x="1135" y="601"/>
                    <a:pt x="868" y="301"/>
                  </a:cubicBezTo>
                  <a:cubicBezTo>
                    <a:pt x="668" y="67"/>
                    <a:pt x="468" y="0"/>
                    <a:pt x="3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8"/>
            <p:cNvSpPr/>
            <p:nvPr/>
          </p:nvSpPr>
          <p:spPr>
            <a:xfrm>
              <a:off x="3773700" y="3952450"/>
              <a:ext cx="45075" cy="82675"/>
            </a:xfrm>
            <a:custGeom>
              <a:avLst/>
              <a:gdLst/>
              <a:ahLst/>
              <a:cxnLst/>
              <a:rect l="l" t="t" r="r" b="b"/>
              <a:pathLst>
                <a:path w="1803" h="3307" extrusionOk="0">
                  <a:moveTo>
                    <a:pt x="335" y="0"/>
                  </a:moveTo>
                  <a:cubicBezTo>
                    <a:pt x="168" y="67"/>
                    <a:pt x="1" y="834"/>
                    <a:pt x="301" y="1868"/>
                  </a:cubicBezTo>
                  <a:cubicBezTo>
                    <a:pt x="588" y="2663"/>
                    <a:pt x="1056" y="3307"/>
                    <a:pt x="1388" y="3307"/>
                  </a:cubicBezTo>
                  <a:cubicBezTo>
                    <a:pt x="1404" y="3307"/>
                    <a:pt x="1420" y="3305"/>
                    <a:pt x="1435" y="3302"/>
                  </a:cubicBezTo>
                  <a:cubicBezTo>
                    <a:pt x="1635" y="3169"/>
                    <a:pt x="1802" y="2535"/>
                    <a:pt x="1502" y="1501"/>
                  </a:cubicBezTo>
                  <a:cubicBezTo>
                    <a:pt x="1402" y="1001"/>
                    <a:pt x="1135" y="567"/>
                    <a:pt x="902" y="300"/>
                  </a:cubicBezTo>
                  <a:cubicBezTo>
                    <a:pt x="668" y="33"/>
                    <a:pt x="468" y="0"/>
                    <a:pt x="4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8"/>
            <p:cNvSpPr/>
            <p:nvPr/>
          </p:nvSpPr>
          <p:spPr>
            <a:xfrm>
              <a:off x="3715325" y="3872375"/>
              <a:ext cx="45075" cy="82000"/>
            </a:xfrm>
            <a:custGeom>
              <a:avLst/>
              <a:gdLst/>
              <a:ahLst/>
              <a:cxnLst/>
              <a:rect l="l" t="t" r="r" b="b"/>
              <a:pathLst>
                <a:path w="1803" h="3280" extrusionOk="0">
                  <a:moveTo>
                    <a:pt x="368" y="1"/>
                  </a:moveTo>
                  <a:cubicBezTo>
                    <a:pt x="201" y="67"/>
                    <a:pt x="1" y="835"/>
                    <a:pt x="301" y="1869"/>
                  </a:cubicBezTo>
                  <a:cubicBezTo>
                    <a:pt x="550" y="2647"/>
                    <a:pt x="1031" y="3280"/>
                    <a:pt x="1366" y="3280"/>
                  </a:cubicBezTo>
                  <a:cubicBezTo>
                    <a:pt x="1390" y="3280"/>
                    <a:pt x="1413" y="3276"/>
                    <a:pt x="1435" y="3270"/>
                  </a:cubicBezTo>
                  <a:cubicBezTo>
                    <a:pt x="1635" y="3170"/>
                    <a:pt x="1802" y="2536"/>
                    <a:pt x="1535" y="1502"/>
                  </a:cubicBezTo>
                  <a:cubicBezTo>
                    <a:pt x="1402" y="1001"/>
                    <a:pt x="1135" y="568"/>
                    <a:pt x="902" y="268"/>
                  </a:cubicBezTo>
                  <a:cubicBezTo>
                    <a:pt x="701" y="34"/>
                    <a:pt x="468" y="1"/>
                    <a:pt x="4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8"/>
            <p:cNvSpPr/>
            <p:nvPr/>
          </p:nvSpPr>
          <p:spPr>
            <a:xfrm>
              <a:off x="3742025" y="3793150"/>
              <a:ext cx="45050" cy="82175"/>
            </a:xfrm>
            <a:custGeom>
              <a:avLst/>
              <a:gdLst/>
              <a:ahLst/>
              <a:cxnLst/>
              <a:rect l="l" t="t" r="r" b="b"/>
              <a:pathLst>
                <a:path w="1802" h="3287" extrusionOk="0">
                  <a:moveTo>
                    <a:pt x="334" y="1"/>
                  </a:moveTo>
                  <a:cubicBezTo>
                    <a:pt x="167" y="68"/>
                    <a:pt x="0" y="835"/>
                    <a:pt x="267" y="1869"/>
                  </a:cubicBezTo>
                  <a:cubicBezTo>
                    <a:pt x="542" y="2661"/>
                    <a:pt x="983" y="3287"/>
                    <a:pt x="1312" y="3287"/>
                  </a:cubicBezTo>
                  <a:cubicBezTo>
                    <a:pt x="1343" y="3287"/>
                    <a:pt x="1373" y="3281"/>
                    <a:pt x="1401" y="3270"/>
                  </a:cubicBezTo>
                  <a:cubicBezTo>
                    <a:pt x="1635" y="3170"/>
                    <a:pt x="1802" y="2536"/>
                    <a:pt x="1501" y="1502"/>
                  </a:cubicBezTo>
                  <a:cubicBezTo>
                    <a:pt x="1368" y="1002"/>
                    <a:pt x="1135" y="568"/>
                    <a:pt x="868" y="268"/>
                  </a:cubicBezTo>
                  <a:cubicBezTo>
                    <a:pt x="668" y="34"/>
                    <a:pt x="467" y="1"/>
                    <a:pt x="3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8"/>
            <p:cNvSpPr/>
            <p:nvPr/>
          </p:nvSpPr>
          <p:spPr>
            <a:xfrm>
              <a:off x="3807900" y="4097550"/>
              <a:ext cx="44225" cy="82175"/>
            </a:xfrm>
            <a:custGeom>
              <a:avLst/>
              <a:gdLst/>
              <a:ahLst/>
              <a:cxnLst/>
              <a:rect l="l" t="t" r="r" b="b"/>
              <a:pathLst>
                <a:path w="1769" h="3287" extrusionOk="0">
                  <a:moveTo>
                    <a:pt x="334" y="0"/>
                  </a:moveTo>
                  <a:cubicBezTo>
                    <a:pt x="167" y="67"/>
                    <a:pt x="1" y="834"/>
                    <a:pt x="267" y="1868"/>
                  </a:cubicBezTo>
                  <a:cubicBezTo>
                    <a:pt x="511" y="2661"/>
                    <a:pt x="950" y="3286"/>
                    <a:pt x="1304" y="3286"/>
                  </a:cubicBezTo>
                  <a:cubicBezTo>
                    <a:pt x="1337" y="3286"/>
                    <a:pt x="1370" y="3281"/>
                    <a:pt x="1402" y="3269"/>
                  </a:cubicBezTo>
                  <a:cubicBezTo>
                    <a:pt x="1602" y="3169"/>
                    <a:pt x="1769" y="2535"/>
                    <a:pt x="1502" y="1501"/>
                  </a:cubicBezTo>
                  <a:cubicBezTo>
                    <a:pt x="1368" y="1001"/>
                    <a:pt x="1101" y="567"/>
                    <a:pt x="868" y="267"/>
                  </a:cubicBezTo>
                  <a:cubicBezTo>
                    <a:pt x="668" y="34"/>
                    <a:pt x="434"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8"/>
            <p:cNvSpPr/>
            <p:nvPr/>
          </p:nvSpPr>
          <p:spPr>
            <a:xfrm>
              <a:off x="3496850" y="3394375"/>
              <a:ext cx="559600" cy="1252150"/>
            </a:xfrm>
            <a:custGeom>
              <a:avLst/>
              <a:gdLst/>
              <a:ahLst/>
              <a:cxnLst/>
              <a:rect l="l" t="t" r="r" b="b"/>
              <a:pathLst>
                <a:path w="22384" h="50086" extrusionOk="0">
                  <a:moveTo>
                    <a:pt x="3054" y="1"/>
                  </a:moveTo>
                  <a:cubicBezTo>
                    <a:pt x="2570" y="1"/>
                    <a:pt x="2086" y="57"/>
                    <a:pt x="1602" y="174"/>
                  </a:cubicBezTo>
                  <a:cubicBezTo>
                    <a:pt x="1468" y="174"/>
                    <a:pt x="1034" y="207"/>
                    <a:pt x="0" y="741"/>
                  </a:cubicBezTo>
                  <a:cubicBezTo>
                    <a:pt x="5938" y="2475"/>
                    <a:pt x="12776" y="11649"/>
                    <a:pt x="15511" y="23124"/>
                  </a:cubicBezTo>
                  <a:cubicBezTo>
                    <a:pt x="18747" y="36567"/>
                    <a:pt x="16379" y="48008"/>
                    <a:pt x="9474" y="49843"/>
                  </a:cubicBezTo>
                  <a:cubicBezTo>
                    <a:pt x="10072" y="50001"/>
                    <a:pt x="10680" y="50085"/>
                    <a:pt x="11282" y="50085"/>
                  </a:cubicBezTo>
                  <a:cubicBezTo>
                    <a:pt x="11822" y="50085"/>
                    <a:pt x="12356" y="50018"/>
                    <a:pt x="12876" y="49876"/>
                  </a:cubicBezTo>
                  <a:cubicBezTo>
                    <a:pt x="19981" y="48175"/>
                    <a:pt x="22383" y="36667"/>
                    <a:pt x="19147" y="23124"/>
                  </a:cubicBezTo>
                  <a:cubicBezTo>
                    <a:pt x="16071" y="10477"/>
                    <a:pt x="9637" y="1"/>
                    <a:pt x="30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0" name="Google Shape;680;p38"/>
          <p:cNvSpPr txBox="1">
            <a:spLocks noGrp="1"/>
          </p:cNvSpPr>
          <p:nvPr>
            <p:ph type="title"/>
          </p:nvPr>
        </p:nvSpPr>
        <p:spPr>
          <a:xfrm>
            <a:off x="1072999" y="529003"/>
            <a:ext cx="4913100" cy="84259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sr-Cyrl-RS" sz="3600" b="0" dirty="0"/>
              <a:t>Типови </a:t>
            </a:r>
            <a:r>
              <a:rPr lang="sr-Latn-RS" sz="3600" b="0" dirty="0"/>
              <a:t>sleep apnea</a:t>
            </a:r>
            <a:endParaRPr sz="3600" b="0" dirty="0"/>
          </a:p>
        </p:txBody>
      </p:sp>
      <p:sp>
        <p:nvSpPr>
          <p:cNvPr id="681" name="Google Shape;681;p38"/>
          <p:cNvSpPr txBox="1">
            <a:spLocks noGrp="1"/>
          </p:cNvSpPr>
          <p:nvPr>
            <p:ph type="subTitle" idx="1"/>
          </p:nvPr>
        </p:nvSpPr>
        <p:spPr>
          <a:xfrm>
            <a:off x="610554" y="1691035"/>
            <a:ext cx="4913100" cy="2543160"/>
          </a:xfrm>
          <a:prstGeom prst="rect">
            <a:avLst/>
          </a:prstGeom>
        </p:spPr>
        <p:txBody>
          <a:bodyPr spcFirstLastPara="1" wrap="square" lIns="91425" tIns="91425" rIns="91425" bIns="91425" anchor="t" anchorCtr="0">
            <a:noAutofit/>
          </a:bodyPr>
          <a:lstStyle/>
          <a:p>
            <a:pPr marL="0" lvl="0" indent="0" algn="l"/>
            <a:r>
              <a:rPr lang="sr-Cyrl-RS" sz="1400" dirty="0"/>
              <a:t>Постоје три основна типа апнеје у сну: опструктивна, централна, и мешовита апнеја. Сваки тип има различите механизме и узроке:</a:t>
            </a:r>
            <a:endParaRPr lang="sr-Latn-RS" sz="1400" dirty="0"/>
          </a:p>
          <a:p>
            <a:pPr marL="0" lvl="0" indent="0" algn="l"/>
            <a:endParaRPr lang="sr-Latn-RS" sz="1400" dirty="0"/>
          </a:p>
          <a:p>
            <a:pPr marL="285750" lvl="0" indent="-285750" algn="l">
              <a:buFont typeface="Arial" panose="020B0604020202020204" pitchFamily="34" charset="0"/>
              <a:buChar char="•"/>
            </a:pPr>
            <a:r>
              <a:rPr lang="sr-Cyrl-RS" sz="1400" dirty="0"/>
              <a:t>Опструктивна апнеја у сну (</a:t>
            </a:r>
            <a:r>
              <a:rPr lang="sr-Latn-RS" sz="1400" dirty="0"/>
              <a:t> </a:t>
            </a:r>
            <a:r>
              <a:rPr lang="sr-Cyrl-RS" sz="1400" dirty="0"/>
              <a:t>ОСА</a:t>
            </a:r>
            <a:r>
              <a:rPr lang="sr-Latn-RS" sz="1400" dirty="0"/>
              <a:t> </a:t>
            </a:r>
            <a:r>
              <a:rPr lang="sr-Cyrl-RS" sz="1400" dirty="0"/>
              <a:t>)</a:t>
            </a:r>
            <a:r>
              <a:rPr lang="sr-Latn-RS" sz="1400" dirty="0"/>
              <a:t> - </a:t>
            </a:r>
            <a:r>
              <a:rPr lang="sr-Cyrl-RS" sz="1400" dirty="0"/>
              <a:t>Најчешћи тип апнеје, настаје када су горњи дисајни путеви делимично или потпуно блокирани током сна. Обично је узрокована колапсом меког ткива у ждрелу. Фактори ризика укључују гојазност, увећане крајнике, велики језик и аномалије носног септума.</a:t>
            </a:r>
            <a:endParaRPr sz="1400" dirty="0"/>
          </a:p>
        </p:txBody>
      </p:sp>
      <p:cxnSp>
        <p:nvCxnSpPr>
          <p:cNvPr id="682" name="Google Shape;682;p38"/>
          <p:cNvCxnSpPr/>
          <p:nvPr/>
        </p:nvCxnSpPr>
        <p:spPr>
          <a:xfrm>
            <a:off x="1072999" y="1332805"/>
            <a:ext cx="4920300" cy="0"/>
          </a:xfrm>
          <a:prstGeom prst="straightConnector1">
            <a:avLst/>
          </a:prstGeom>
          <a:noFill/>
          <a:ln w="19050" cap="flat" cmpd="sng">
            <a:solidFill>
              <a:schemeClr val="accent3"/>
            </a:solidFill>
            <a:prstDash val="dot"/>
            <a:round/>
            <a:headEnd type="none" w="med" len="med"/>
            <a:tailEnd type="none" w="med" len="med"/>
          </a:ln>
        </p:spPr>
      </p:cxnSp>
      <p:grpSp>
        <p:nvGrpSpPr>
          <p:cNvPr id="683" name="Google Shape;683;p38"/>
          <p:cNvGrpSpPr/>
          <p:nvPr/>
        </p:nvGrpSpPr>
        <p:grpSpPr>
          <a:xfrm rot="644883">
            <a:off x="6624908" y="2655326"/>
            <a:ext cx="1560709" cy="1469346"/>
            <a:chOff x="5662225" y="3330075"/>
            <a:chExt cx="1636075" cy="1540300"/>
          </a:xfrm>
        </p:grpSpPr>
        <p:sp>
          <p:nvSpPr>
            <p:cNvPr id="684" name="Google Shape;684;p38"/>
            <p:cNvSpPr/>
            <p:nvPr/>
          </p:nvSpPr>
          <p:spPr>
            <a:xfrm>
              <a:off x="5892475" y="4379725"/>
              <a:ext cx="463550" cy="487225"/>
            </a:xfrm>
            <a:custGeom>
              <a:avLst/>
              <a:gdLst/>
              <a:ahLst/>
              <a:cxnLst/>
              <a:rect l="l" t="t" r="r" b="b"/>
              <a:pathLst>
                <a:path w="18542" h="19489" extrusionOk="0">
                  <a:moveTo>
                    <a:pt x="15814" y="1"/>
                  </a:moveTo>
                  <a:cubicBezTo>
                    <a:pt x="15130" y="1"/>
                    <a:pt x="14441" y="276"/>
                    <a:pt x="13952" y="814"/>
                  </a:cubicBezTo>
                  <a:lnTo>
                    <a:pt x="912" y="15373"/>
                  </a:lnTo>
                  <a:cubicBezTo>
                    <a:pt x="0" y="16376"/>
                    <a:pt x="92" y="17957"/>
                    <a:pt x="1125" y="18868"/>
                  </a:cubicBezTo>
                  <a:cubicBezTo>
                    <a:pt x="1586" y="19288"/>
                    <a:pt x="2176" y="19489"/>
                    <a:pt x="2764" y="19489"/>
                  </a:cubicBezTo>
                  <a:cubicBezTo>
                    <a:pt x="3455" y="19489"/>
                    <a:pt x="4144" y="19212"/>
                    <a:pt x="4621" y="18686"/>
                  </a:cubicBezTo>
                  <a:lnTo>
                    <a:pt x="17630" y="4127"/>
                  </a:lnTo>
                  <a:cubicBezTo>
                    <a:pt x="18542" y="3154"/>
                    <a:pt x="18481" y="1543"/>
                    <a:pt x="17448" y="631"/>
                  </a:cubicBezTo>
                  <a:cubicBezTo>
                    <a:pt x="16996" y="208"/>
                    <a:pt x="16407" y="1"/>
                    <a:pt x="158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8"/>
            <p:cNvSpPr/>
            <p:nvPr/>
          </p:nvSpPr>
          <p:spPr>
            <a:xfrm>
              <a:off x="6422125" y="3620400"/>
              <a:ext cx="740925" cy="1171025"/>
            </a:xfrm>
            <a:custGeom>
              <a:avLst/>
              <a:gdLst/>
              <a:ahLst/>
              <a:cxnLst/>
              <a:rect l="l" t="t" r="r" b="b"/>
              <a:pathLst>
                <a:path w="29637" h="46841" extrusionOk="0">
                  <a:moveTo>
                    <a:pt x="91" y="1"/>
                  </a:moveTo>
                  <a:lnTo>
                    <a:pt x="0" y="46840"/>
                  </a:lnTo>
                  <a:lnTo>
                    <a:pt x="6110" y="46840"/>
                  </a:lnTo>
                  <a:cubicBezTo>
                    <a:pt x="6147" y="46840"/>
                    <a:pt x="6184" y="46841"/>
                    <a:pt x="6222" y="46841"/>
                  </a:cubicBezTo>
                  <a:cubicBezTo>
                    <a:pt x="19119" y="46841"/>
                    <a:pt x="29575" y="36377"/>
                    <a:pt x="29636" y="23496"/>
                  </a:cubicBezTo>
                  <a:cubicBezTo>
                    <a:pt x="29636" y="10578"/>
                    <a:pt x="19180" y="31"/>
                    <a:pt x="62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8"/>
            <p:cNvSpPr/>
            <p:nvPr/>
          </p:nvSpPr>
          <p:spPr>
            <a:xfrm>
              <a:off x="5827125" y="3619650"/>
              <a:ext cx="1174050" cy="1171775"/>
            </a:xfrm>
            <a:custGeom>
              <a:avLst/>
              <a:gdLst/>
              <a:ahLst/>
              <a:cxnLst/>
              <a:rect l="l" t="t" r="r" b="b"/>
              <a:pathLst>
                <a:path w="46962" h="46871" extrusionOk="0">
                  <a:moveTo>
                    <a:pt x="23501" y="0"/>
                  </a:moveTo>
                  <a:cubicBezTo>
                    <a:pt x="10578" y="0"/>
                    <a:pt x="91" y="10475"/>
                    <a:pt x="31" y="23374"/>
                  </a:cubicBezTo>
                  <a:cubicBezTo>
                    <a:pt x="0" y="36323"/>
                    <a:pt x="10487" y="46840"/>
                    <a:pt x="23405" y="46870"/>
                  </a:cubicBezTo>
                  <a:cubicBezTo>
                    <a:pt x="23443" y="46870"/>
                    <a:pt x="23480" y="46871"/>
                    <a:pt x="23517" y="46871"/>
                  </a:cubicBezTo>
                  <a:cubicBezTo>
                    <a:pt x="36415" y="46871"/>
                    <a:pt x="46931" y="36437"/>
                    <a:pt x="46931" y="23526"/>
                  </a:cubicBezTo>
                  <a:cubicBezTo>
                    <a:pt x="46962" y="10548"/>
                    <a:pt x="36475" y="31"/>
                    <a:pt x="23557" y="0"/>
                  </a:cubicBezTo>
                  <a:cubicBezTo>
                    <a:pt x="23538" y="0"/>
                    <a:pt x="23520" y="0"/>
                    <a:pt x="23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8"/>
            <p:cNvSpPr/>
            <p:nvPr/>
          </p:nvSpPr>
          <p:spPr>
            <a:xfrm>
              <a:off x="5935025" y="3733625"/>
              <a:ext cx="947625" cy="945325"/>
            </a:xfrm>
            <a:custGeom>
              <a:avLst/>
              <a:gdLst/>
              <a:ahLst/>
              <a:cxnLst/>
              <a:rect l="l" t="t" r="r" b="b"/>
              <a:pathLst>
                <a:path w="37905" h="37813" extrusionOk="0">
                  <a:moveTo>
                    <a:pt x="18942" y="1"/>
                  </a:moveTo>
                  <a:cubicBezTo>
                    <a:pt x="8542" y="1"/>
                    <a:pt x="92" y="8409"/>
                    <a:pt x="61" y="18846"/>
                  </a:cubicBezTo>
                  <a:cubicBezTo>
                    <a:pt x="1" y="29302"/>
                    <a:pt x="8451" y="37752"/>
                    <a:pt x="18907" y="37813"/>
                  </a:cubicBezTo>
                  <a:cubicBezTo>
                    <a:pt x="18925" y="37813"/>
                    <a:pt x="18944" y="37813"/>
                    <a:pt x="18963" y="37813"/>
                  </a:cubicBezTo>
                  <a:cubicBezTo>
                    <a:pt x="29393" y="37813"/>
                    <a:pt x="37874" y="29344"/>
                    <a:pt x="37874" y="18967"/>
                  </a:cubicBezTo>
                  <a:cubicBezTo>
                    <a:pt x="37904" y="8511"/>
                    <a:pt x="29454" y="31"/>
                    <a:pt x="18998" y="1"/>
                  </a:cubicBezTo>
                  <a:cubicBezTo>
                    <a:pt x="18979" y="1"/>
                    <a:pt x="18960" y="1"/>
                    <a:pt x="189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8"/>
            <p:cNvSpPr/>
            <p:nvPr/>
          </p:nvSpPr>
          <p:spPr>
            <a:xfrm>
              <a:off x="5962375" y="3759475"/>
              <a:ext cx="892900" cy="892875"/>
            </a:xfrm>
            <a:custGeom>
              <a:avLst/>
              <a:gdLst/>
              <a:ahLst/>
              <a:cxnLst/>
              <a:rect l="l" t="t" r="r" b="b"/>
              <a:pathLst>
                <a:path w="35716" h="35715" extrusionOk="0">
                  <a:moveTo>
                    <a:pt x="17874" y="0"/>
                  </a:moveTo>
                  <a:cubicBezTo>
                    <a:pt x="8056" y="0"/>
                    <a:pt x="31" y="7964"/>
                    <a:pt x="1" y="17812"/>
                  </a:cubicBezTo>
                  <a:cubicBezTo>
                    <a:pt x="1" y="27660"/>
                    <a:pt x="7965" y="35654"/>
                    <a:pt x="17813" y="35715"/>
                  </a:cubicBezTo>
                  <a:cubicBezTo>
                    <a:pt x="17831" y="35715"/>
                    <a:pt x="17850" y="35715"/>
                    <a:pt x="17869" y="35715"/>
                  </a:cubicBezTo>
                  <a:cubicBezTo>
                    <a:pt x="27691" y="35715"/>
                    <a:pt x="35716" y="27732"/>
                    <a:pt x="35716" y="17873"/>
                  </a:cubicBezTo>
                  <a:cubicBezTo>
                    <a:pt x="35716" y="8055"/>
                    <a:pt x="27722" y="30"/>
                    <a:pt x="17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8"/>
            <p:cNvSpPr/>
            <p:nvPr/>
          </p:nvSpPr>
          <p:spPr>
            <a:xfrm>
              <a:off x="6385650" y="3780750"/>
              <a:ext cx="49400" cy="49400"/>
            </a:xfrm>
            <a:custGeom>
              <a:avLst/>
              <a:gdLst/>
              <a:ahLst/>
              <a:cxnLst/>
              <a:rect l="l" t="t" r="r" b="b"/>
              <a:pathLst>
                <a:path w="1976" h="1976" extrusionOk="0">
                  <a:moveTo>
                    <a:pt x="973" y="0"/>
                  </a:moveTo>
                  <a:cubicBezTo>
                    <a:pt x="456" y="0"/>
                    <a:pt x="0" y="456"/>
                    <a:pt x="0" y="1003"/>
                  </a:cubicBezTo>
                  <a:cubicBezTo>
                    <a:pt x="0" y="1520"/>
                    <a:pt x="456" y="1976"/>
                    <a:pt x="973" y="1976"/>
                  </a:cubicBezTo>
                  <a:cubicBezTo>
                    <a:pt x="1520" y="1976"/>
                    <a:pt x="1976" y="1520"/>
                    <a:pt x="1976" y="1003"/>
                  </a:cubicBezTo>
                  <a:cubicBezTo>
                    <a:pt x="1976" y="456"/>
                    <a:pt x="1520" y="0"/>
                    <a:pt x="9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8"/>
            <p:cNvSpPr/>
            <p:nvPr/>
          </p:nvSpPr>
          <p:spPr>
            <a:xfrm>
              <a:off x="6382600" y="4581675"/>
              <a:ext cx="49425" cy="49400"/>
            </a:xfrm>
            <a:custGeom>
              <a:avLst/>
              <a:gdLst/>
              <a:ahLst/>
              <a:cxnLst/>
              <a:rect l="l" t="t" r="r" b="b"/>
              <a:pathLst>
                <a:path w="1977" h="1976" extrusionOk="0">
                  <a:moveTo>
                    <a:pt x="1004" y="0"/>
                  </a:moveTo>
                  <a:cubicBezTo>
                    <a:pt x="457" y="0"/>
                    <a:pt x="1" y="456"/>
                    <a:pt x="1" y="1003"/>
                  </a:cubicBezTo>
                  <a:cubicBezTo>
                    <a:pt x="1" y="1520"/>
                    <a:pt x="457" y="1976"/>
                    <a:pt x="1004" y="1976"/>
                  </a:cubicBezTo>
                  <a:cubicBezTo>
                    <a:pt x="1581" y="1976"/>
                    <a:pt x="1976" y="1520"/>
                    <a:pt x="1976" y="1003"/>
                  </a:cubicBezTo>
                  <a:cubicBezTo>
                    <a:pt x="1976" y="456"/>
                    <a:pt x="1520" y="0"/>
                    <a:pt x="1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8"/>
            <p:cNvSpPr/>
            <p:nvPr/>
          </p:nvSpPr>
          <p:spPr>
            <a:xfrm>
              <a:off x="6784575" y="4181950"/>
              <a:ext cx="49425" cy="49425"/>
            </a:xfrm>
            <a:custGeom>
              <a:avLst/>
              <a:gdLst/>
              <a:ahLst/>
              <a:cxnLst/>
              <a:rect l="l" t="t" r="r" b="b"/>
              <a:pathLst>
                <a:path w="1977" h="1977" extrusionOk="0">
                  <a:moveTo>
                    <a:pt x="1004" y="1"/>
                  </a:moveTo>
                  <a:cubicBezTo>
                    <a:pt x="457" y="1"/>
                    <a:pt x="1" y="457"/>
                    <a:pt x="1" y="974"/>
                  </a:cubicBezTo>
                  <a:cubicBezTo>
                    <a:pt x="1" y="1551"/>
                    <a:pt x="457" y="1977"/>
                    <a:pt x="1004" y="1977"/>
                  </a:cubicBezTo>
                  <a:cubicBezTo>
                    <a:pt x="1521" y="1977"/>
                    <a:pt x="1977" y="1521"/>
                    <a:pt x="1977" y="974"/>
                  </a:cubicBezTo>
                  <a:cubicBezTo>
                    <a:pt x="1977" y="457"/>
                    <a:pt x="1521" y="1"/>
                    <a:pt x="10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8"/>
            <p:cNvSpPr/>
            <p:nvPr/>
          </p:nvSpPr>
          <p:spPr>
            <a:xfrm>
              <a:off x="5983650" y="4179675"/>
              <a:ext cx="49425" cy="49425"/>
            </a:xfrm>
            <a:custGeom>
              <a:avLst/>
              <a:gdLst/>
              <a:ahLst/>
              <a:cxnLst/>
              <a:rect l="l" t="t" r="r" b="b"/>
              <a:pathLst>
                <a:path w="1977" h="1977" extrusionOk="0">
                  <a:moveTo>
                    <a:pt x="1004" y="1"/>
                  </a:moveTo>
                  <a:cubicBezTo>
                    <a:pt x="457" y="1"/>
                    <a:pt x="1" y="457"/>
                    <a:pt x="1" y="1004"/>
                  </a:cubicBezTo>
                  <a:cubicBezTo>
                    <a:pt x="1" y="1521"/>
                    <a:pt x="457" y="1977"/>
                    <a:pt x="1004" y="1977"/>
                  </a:cubicBezTo>
                  <a:cubicBezTo>
                    <a:pt x="1521" y="1977"/>
                    <a:pt x="1977" y="1521"/>
                    <a:pt x="1977" y="1004"/>
                  </a:cubicBezTo>
                  <a:cubicBezTo>
                    <a:pt x="1977" y="457"/>
                    <a:pt x="1521" y="1"/>
                    <a:pt x="10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8"/>
            <p:cNvSpPr/>
            <p:nvPr/>
          </p:nvSpPr>
          <p:spPr>
            <a:xfrm>
              <a:off x="6663775" y="4464650"/>
              <a:ext cx="54725" cy="49225"/>
            </a:xfrm>
            <a:custGeom>
              <a:avLst/>
              <a:gdLst/>
              <a:ahLst/>
              <a:cxnLst/>
              <a:rect l="l" t="t" r="r" b="b"/>
              <a:pathLst>
                <a:path w="2189" h="1969" extrusionOk="0">
                  <a:moveTo>
                    <a:pt x="1094" y="0"/>
                  </a:moveTo>
                  <a:cubicBezTo>
                    <a:pt x="836" y="0"/>
                    <a:pt x="578" y="91"/>
                    <a:pt x="395" y="274"/>
                  </a:cubicBezTo>
                  <a:cubicBezTo>
                    <a:pt x="0" y="699"/>
                    <a:pt x="0" y="1307"/>
                    <a:pt x="395" y="1672"/>
                  </a:cubicBezTo>
                  <a:cubicBezTo>
                    <a:pt x="578" y="1869"/>
                    <a:pt x="836" y="1968"/>
                    <a:pt x="1094" y="1968"/>
                  </a:cubicBezTo>
                  <a:cubicBezTo>
                    <a:pt x="1353" y="1968"/>
                    <a:pt x="1611" y="1869"/>
                    <a:pt x="1793" y="1672"/>
                  </a:cubicBezTo>
                  <a:cubicBezTo>
                    <a:pt x="2189" y="1307"/>
                    <a:pt x="2189" y="669"/>
                    <a:pt x="1793" y="274"/>
                  </a:cubicBezTo>
                  <a:cubicBezTo>
                    <a:pt x="1611" y="91"/>
                    <a:pt x="1353" y="0"/>
                    <a:pt x="10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8"/>
            <p:cNvSpPr/>
            <p:nvPr/>
          </p:nvSpPr>
          <p:spPr>
            <a:xfrm>
              <a:off x="6099925" y="3897200"/>
              <a:ext cx="53975" cy="49800"/>
            </a:xfrm>
            <a:custGeom>
              <a:avLst/>
              <a:gdLst/>
              <a:ahLst/>
              <a:cxnLst/>
              <a:rect l="l" t="t" r="r" b="b"/>
              <a:pathLst>
                <a:path w="2159" h="1992" extrusionOk="0">
                  <a:moveTo>
                    <a:pt x="1080" y="0"/>
                  </a:moveTo>
                  <a:cubicBezTo>
                    <a:pt x="821" y="0"/>
                    <a:pt x="563" y="99"/>
                    <a:pt x="365" y="297"/>
                  </a:cubicBezTo>
                  <a:cubicBezTo>
                    <a:pt x="0" y="661"/>
                    <a:pt x="0" y="1330"/>
                    <a:pt x="365" y="1695"/>
                  </a:cubicBezTo>
                  <a:cubicBezTo>
                    <a:pt x="563" y="1892"/>
                    <a:pt x="821" y="1991"/>
                    <a:pt x="1080" y="1991"/>
                  </a:cubicBezTo>
                  <a:cubicBezTo>
                    <a:pt x="1338" y="1991"/>
                    <a:pt x="1596" y="1892"/>
                    <a:pt x="1794" y="1695"/>
                  </a:cubicBezTo>
                  <a:cubicBezTo>
                    <a:pt x="2159" y="1330"/>
                    <a:pt x="2159" y="661"/>
                    <a:pt x="1794" y="297"/>
                  </a:cubicBezTo>
                  <a:cubicBezTo>
                    <a:pt x="1596" y="99"/>
                    <a:pt x="1338" y="0"/>
                    <a:pt x="10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8"/>
            <p:cNvSpPr/>
            <p:nvPr/>
          </p:nvSpPr>
          <p:spPr>
            <a:xfrm>
              <a:off x="6099175" y="4463300"/>
              <a:ext cx="53975" cy="49800"/>
            </a:xfrm>
            <a:custGeom>
              <a:avLst/>
              <a:gdLst/>
              <a:ahLst/>
              <a:cxnLst/>
              <a:rect l="l" t="t" r="r" b="b"/>
              <a:pathLst>
                <a:path w="2159" h="1992" extrusionOk="0">
                  <a:moveTo>
                    <a:pt x="1064" y="1"/>
                  </a:moveTo>
                  <a:cubicBezTo>
                    <a:pt x="813" y="1"/>
                    <a:pt x="562" y="100"/>
                    <a:pt x="365" y="297"/>
                  </a:cubicBezTo>
                  <a:cubicBezTo>
                    <a:pt x="0" y="662"/>
                    <a:pt x="0" y="1331"/>
                    <a:pt x="365" y="1696"/>
                  </a:cubicBezTo>
                  <a:cubicBezTo>
                    <a:pt x="562" y="1893"/>
                    <a:pt x="821" y="1992"/>
                    <a:pt x="1075" y="1992"/>
                  </a:cubicBezTo>
                  <a:cubicBezTo>
                    <a:pt x="1330" y="1992"/>
                    <a:pt x="1581" y="1893"/>
                    <a:pt x="1763" y="1696"/>
                  </a:cubicBezTo>
                  <a:cubicBezTo>
                    <a:pt x="2158" y="1331"/>
                    <a:pt x="2158" y="662"/>
                    <a:pt x="1763" y="297"/>
                  </a:cubicBezTo>
                  <a:cubicBezTo>
                    <a:pt x="1565" y="100"/>
                    <a:pt x="1315" y="1"/>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8"/>
            <p:cNvSpPr/>
            <p:nvPr/>
          </p:nvSpPr>
          <p:spPr>
            <a:xfrm>
              <a:off x="6666050" y="3899275"/>
              <a:ext cx="53975" cy="49425"/>
            </a:xfrm>
            <a:custGeom>
              <a:avLst/>
              <a:gdLst/>
              <a:ahLst/>
              <a:cxnLst/>
              <a:rect l="l" t="t" r="r" b="b"/>
              <a:pathLst>
                <a:path w="2159" h="1977" extrusionOk="0">
                  <a:moveTo>
                    <a:pt x="1079" y="1"/>
                  </a:moveTo>
                  <a:cubicBezTo>
                    <a:pt x="821" y="1"/>
                    <a:pt x="563" y="92"/>
                    <a:pt x="365" y="274"/>
                  </a:cubicBezTo>
                  <a:cubicBezTo>
                    <a:pt x="0" y="670"/>
                    <a:pt x="0" y="1308"/>
                    <a:pt x="365" y="1703"/>
                  </a:cubicBezTo>
                  <a:cubicBezTo>
                    <a:pt x="563" y="1885"/>
                    <a:pt x="821" y="1977"/>
                    <a:pt x="1079" y="1977"/>
                  </a:cubicBezTo>
                  <a:cubicBezTo>
                    <a:pt x="1338" y="1977"/>
                    <a:pt x="1596" y="1885"/>
                    <a:pt x="1794" y="1703"/>
                  </a:cubicBezTo>
                  <a:cubicBezTo>
                    <a:pt x="2158" y="1308"/>
                    <a:pt x="2158" y="670"/>
                    <a:pt x="1794" y="274"/>
                  </a:cubicBezTo>
                  <a:cubicBezTo>
                    <a:pt x="1596" y="92"/>
                    <a:pt x="1338" y="1"/>
                    <a:pt x="10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8"/>
            <p:cNvSpPr/>
            <p:nvPr/>
          </p:nvSpPr>
          <p:spPr>
            <a:xfrm>
              <a:off x="6886425" y="4561900"/>
              <a:ext cx="281925" cy="308475"/>
            </a:xfrm>
            <a:custGeom>
              <a:avLst/>
              <a:gdLst/>
              <a:ahLst/>
              <a:cxnLst/>
              <a:rect l="l" t="t" r="r" b="b"/>
              <a:pathLst>
                <a:path w="11277" h="12339" extrusionOk="0">
                  <a:moveTo>
                    <a:pt x="3100" y="1"/>
                  </a:moveTo>
                  <a:cubicBezTo>
                    <a:pt x="2888" y="1125"/>
                    <a:pt x="1368" y="3040"/>
                    <a:pt x="0" y="3983"/>
                  </a:cubicBezTo>
                  <a:lnTo>
                    <a:pt x="6657" y="11521"/>
                  </a:lnTo>
                  <a:cubicBezTo>
                    <a:pt x="7149" y="12063"/>
                    <a:pt x="7828" y="12338"/>
                    <a:pt x="8511" y="12338"/>
                  </a:cubicBezTo>
                  <a:cubicBezTo>
                    <a:pt x="9093" y="12338"/>
                    <a:pt x="9677" y="12139"/>
                    <a:pt x="10152" y="11733"/>
                  </a:cubicBezTo>
                  <a:cubicBezTo>
                    <a:pt x="11216" y="10791"/>
                    <a:pt x="11277" y="9241"/>
                    <a:pt x="10365" y="8208"/>
                  </a:cubicBezTo>
                  <a:lnTo>
                    <a:pt x="31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8"/>
            <p:cNvSpPr/>
            <p:nvPr/>
          </p:nvSpPr>
          <p:spPr>
            <a:xfrm>
              <a:off x="6367400" y="4197150"/>
              <a:ext cx="83625" cy="391375"/>
            </a:xfrm>
            <a:custGeom>
              <a:avLst/>
              <a:gdLst/>
              <a:ahLst/>
              <a:cxnLst/>
              <a:rect l="l" t="t" r="r" b="b"/>
              <a:pathLst>
                <a:path w="3345" h="15655" extrusionOk="0">
                  <a:moveTo>
                    <a:pt x="1" y="1"/>
                  </a:moveTo>
                  <a:lnTo>
                    <a:pt x="1460" y="15655"/>
                  </a:lnTo>
                  <a:lnTo>
                    <a:pt x="3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8"/>
            <p:cNvSpPr/>
            <p:nvPr/>
          </p:nvSpPr>
          <p:spPr>
            <a:xfrm>
              <a:off x="6422125" y="4162975"/>
              <a:ext cx="284975" cy="67650"/>
            </a:xfrm>
            <a:custGeom>
              <a:avLst/>
              <a:gdLst/>
              <a:ahLst/>
              <a:cxnLst/>
              <a:rect l="l" t="t" r="r" b="b"/>
              <a:pathLst>
                <a:path w="11399" h="2706" extrusionOk="0">
                  <a:moveTo>
                    <a:pt x="699" y="0"/>
                  </a:moveTo>
                  <a:lnTo>
                    <a:pt x="0" y="2705"/>
                  </a:lnTo>
                  <a:lnTo>
                    <a:pt x="0" y="2705"/>
                  </a:lnTo>
                  <a:lnTo>
                    <a:pt x="11399" y="2128"/>
                  </a:lnTo>
                  <a:lnTo>
                    <a:pt x="6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8"/>
            <p:cNvSpPr/>
            <p:nvPr/>
          </p:nvSpPr>
          <p:spPr>
            <a:xfrm>
              <a:off x="6362850" y="4159175"/>
              <a:ext cx="91975" cy="91975"/>
            </a:xfrm>
            <a:custGeom>
              <a:avLst/>
              <a:gdLst/>
              <a:ahLst/>
              <a:cxnLst/>
              <a:rect l="l" t="t" r="r" b="b"/>
              <a:pathLst>
                <a:path w="3679" h="3679" extrusionOk="0">
                  <a:moveTo>
                    <a:pt x="1855" y="0"/>
                  </a:moveTo>
                  <a:cubicBezTo>
                    <a:pt x="851" y="0"/>
                    <a:pt x="0" y="821"/>
                    <a:pt x="0" y="1824"/>
                  </a:cubicBezTo>
                  <a:cubicBezTo>
                    <a:pt x="0" y="2857"/>
                    <a:pt x="851" y="3678"/>
                    <a:pt x="1824" y="3678"/>
                  </a:cubicBezTo>
                  <a:cubicBezTo>
                    <a:pt x="1843" y="3679"/>
                    <a:pt x="1861" y="3679"/>
                    <a:pt x="1880" y="3679"/>
                  </a:cubicBezTo>
                  <a:cubicBezTo>
                    <a:pt x="2887" y="3679"/>
                    <a:pt x="3678" y="2869"/>
                    <a:pt x="3678" y="1854"/>
                  </a:cubicBezTo>
                  <a:cubicBezTo>
                    <a:pt x="3678" y="821"/>
                    <a:pt x="2858" y="0"/>
                    <a:pt x="18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8"/>
            <p:cNvSpPr/>
            <p:nvPr/>
          </p:nvSpPr>
          <p:spPr>
            <a:xfrm>
              <a:off x="5662225" y="3330075"/>
              <a:ext cx="680900" cy="521250"/>
            </a:xfrm>
            <a:custGeom>
              <a:avLst/>
              <a:gdLst/>
              <a:ahLst/>
              <a:cxnLst/>
              <a:rect l="l" t="t" r="r" b="b"/>
              <a:pathLst>
                <a:path w="27236" h="20850" extrusionOk="0">
                  <a:moveTo>
                    <a:pt x="15214" y="0"/>
                  </a:moveTo>
                  <a:cubicBezTo>
                    <a:pt x="13074" y="0"/>
                    <a:pt x="10899" y="549"/>
                    <a:pt x="8876" y="1705"/>
                  </a:cubicBezTo>
                  <a:cubicBezTo>
                    <a:pt x="2493" y="5352"/>
                    <a:pt x="1" y="13711"/>
                    <a:pt x="3192" y="20459"/>
                  </a:cubicBezTo>
                  <a:cubicBezTo>
                    <a:pt x="3192" y="20459"/>
                    <a:pt x="3222" y="20580"/>
                    <a:pt x="3253" y="20611"/>
                  </a:cubicBezTo>
                  <a:cubicBezTo>
                    <a:pt x="3331" y="20773"/>
                    <a:pt x="3544" y="20850"/>
                    <a:pt x="3873" y="20850"/>
                  </a:cubicBezTo>
                  <a:cubicBezTo>
                    <a:pt x="5579" y="20850"/>
                    <a:pt x="10413" y="18770"/>
                    <a:pt x="15867" y="15687"/>
                  </a:cubicBezTo>
                  <a:cubicBezTo>
                    <a:pt x="22372" y="11948"/>
                    <a:pt x="27235" y="8209"/>
                    <a:pt x="26749" y="7206"/>
                  </a:cubicBezTo>
                  <a:cubicBezTo>
                    <a:pt x="26688" y="7176"/>
                    <a:pt x="26658" y="7054"/>
                    <a:pt x="26658" y="7054"/>
                  </a:cubicBezTo>
                  <a:cubicBezTo>
                    <a:pt x="24270" y="2549"/>
                    <a:pt x="19825" y="0"/>
                    <a:pt x="15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8"/>
            <p:cNvSpPr/>
            <p:nvPr/>
          </p:nvSpPr>
          <p:spPr>
            <a:xfrm>
              <a:off x="5728325" y="3335450"/>
              <a:ext cx="614800" cy="515875"/>
            </a:xfrm>
            <a:custGeom>
              <a:avLst/>
              <a:gdLst/>
              <a:ahLst/>
              <a:cxnLst/>
              <a:rect l="l" t="t" r="r" b="b"/>
              <a:pathLst>
                <a:path w="24592" h="20635" extrusionOk="0">
                  <a:moveTo>
                    <a:pt x="14986" y="0"/>
                  </a:moveTo>
                  <a:cubicBezTo>
                    <a:pt x="15199" y="304"/>
                    <a:pt x="15381" y="699"/>
                    <a:pt x="15472" y="1095"/>
                  </a:cubicBezTo>
                  <a:cubicBezTo>
                    <a:pt x="16293" y="4803"/>
                    <a:pt x="15746" y="8450"/>
                    <a:pt x="13193" y="11551"/>
                  </a:cubicBezTo>
                  <a:cubicBezTo>
                    <a:pt x="9758" y="15532"/>
                    <a:pt x="5047" y="18420"/>
                    <a:pt x="1" y="18937"/>
                  </a:cubicBezTo>
                  <a:cubicBezTo>
                    <a:pt x="153" y="19393"/>
                    <a:pt x="335" y="19788"/>
                    <a:pt x="518" y="20244"/>
                  </a:cubicBezTo>
                  <a:cubicBezTo>
                    <a:pt x="518" y="20244"/>
                    <a:pt x="578" y="20365"/>
                    <a:pt x="609" y="20396"/>
                  </a:cubicBezTo>
                  <a:cubicBezTo>
                    <a:pt x="687" y="20558"/>
                    <a:pt x="900" y="20635"/>
                    <a:pt x="1229" y="20635"/>
                  </a:cubicBezTo>
                  <a:cubicBezTo>
                    <a:pt x="2935" y="20635"/>
                    <a:pt x="7769" y="18555"/>
                    <a:pt x="13223" y="15472"/>
                  </a:cubicBezTo>
                  <a:cubicBezTo>
                    <a:pt x="19728" y="11733"/>
                    <a:pt x="24591" y="7994"/>
                    <a:pt x="24105" y="6991"/>
                  </a:cubicBezTo>
                  <a:cubicBezTo>
                    <a:pt x="24044" y="6961"/>
                    <a:pt x="24014" y="6839"/>
                    <a:pt x="24014" y="6839"/>
                  </a:cubicBezTo>
                  <a:cubicBezTo>
                    <a:pt x="22038" y="3131"/>
                    <a:pt x="18694" y="730"/>
                    <a:pt x="14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8"/>
            <p:cNvSpPr/>
            <p:nvPr/>
          </p:nvSpPr>
          <p:spPr>
            <a:xfrm>
              <a:off x="5719975" y="3434800"/>
              <a:ext cx="193800" cy="253750"/>
            </a:xfrm>
            <a:custGeom>
              <a:avLst/>
              <a:gdLst/>
              <a:ahLst/>
              <a:cxnLst/>
              <a:rect l="l" t="t" r="r" b="b"/>
              <a:pathLst>
                <a:path w="7752" h="10150" extrusionOk="0">
                  <a:moveTo>
                    <a:pt x="5696" y="1"/>
                  </a:moveTo>
                  <a:cubicBezTo>
                    <a:pt x="4351" y="1"/>
                    <a:pt x="2581" y="1546"/>
                    <a:pt x="1399" y="3808"/>
                  </a:cubicBezTo>
                  <a:cubicBezTo>
                    <a:pt x="31" y="6513"/>
                    <a:pt x="1" y="9279"/>
                    <a:pt x="1338" y="9978"/>
                  </a:cubicBezTo>
                  <a:cubicBezTo>
                    <a:pt x="1556" y="10094"/>
                    <a:pt x="1794" y="10149"/>
                    <a:pt x="2047" y="10149"/>
                  </a:cubicBezTo>
                  <a:cubicBezTo>
                    <a:pt x="3382" y="10149"/>
                    <a:pt x="5117" y="8605"/>
                    <a:pt x="6293" y="6330"/>
                  </a:cubicBezTo>
                  <a:cubicBezTo>
                    <a:pt x="7721" y="3625"/>
                    <a:pt x="7752" y="859"/>
                    <a:pt x="6384" y="160"/>
                  </a:cubicBezTo>
                  <a:cubicBezTo>
                    <a:pt x="6173" y="52"/>
                    <a:pt x="5941" y="1"/>
                    <a:pt x="5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8"/>
            <p:cNvSpPr/>
            <p:nvPr/>
          </p:nvSpPr>
          <p:spPr>
            <a:xfrm>
              <a:off x="6618175" y="3359575"/>
              <a:ext cx="680125" cy="522600"/>
            </a:xfrm>
            <a:custGeom>
              <a:avLst/>
              <a:gdLst/>
              <a:ahLst/>
              <a:cxnLst/>
              <a:rect l="l" t="t" r="r" b="b"/>
              <a:pathLst>
                <a:path w="27205" h="20904" extrusionOk="0">
                  <a:moveTo>
                    <a:pt x="11976" y="1"/>
                  </a:moveTo>
                  <a:cubicBezTo>
                    <a:pt x="7389" y="1"/>
                    <a:pt x="2973" y="2518"/>
                    <a:pt x="578" y="6999"/>
                  </a:cubicBezTo>
                  <a:cubicBezTo>
                    <a:pt x="578" y="6999"/>
                    <a:pt x="547" y="7121"/>
                    <a:pt x="517" y="7151"/>
                  </a:cubicBezTo>
                  <a:cubicBezTo>
                    <a:pt x="0" y="8154"/>
                    <a:pt x="4833" y="11953"/>
                    <a:pt x="11308" y="15662"/>
                  </a:cubicBezTo>
                  <a:cubicBezTo>
                    <a:pt x="16736" y="18811"/>
                    <a:pt x="21582" y="20904"/>
                    <a:pt x="23265" y="20904"/>
                  </a:cubicBezTo>
                  <a:cubicBezTo>
                    <a:pt x="23580" y="20904"/>
                    <a:pt x="23784" y="20830"/>
                    <a:pt x="23861" y="20677"/>
                  </a:cubicBezTo>
                  <a:cubicBezTo>
                    <a:pt x="23922" y="20647"/>
                    <a:pt x="23952" y="20525"/>
                    <a:pt x="23952" y="20525"/>
                  </a:cubicBezTo>
                  <a:cubicBezTo>
                    <a:pt x="27204" y="13808"/>
                    <a:pt x="24742" y="5449"/>
                    <a:pt x="18390" y="1741"/>
                  </a:cubicBezTo>
                  <a:cubicBezTo>
                    <a:pt x="16343" y="561"/>
                    <a:pt x="14141" y="1"/>
                    <a:pt x="11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8"/>
            <p:cNvSpPr/>
            <p:nvPr/>
          </p:nvSpPr>
          <p:spPr>
            <a:xfrm>
              <a:off x="6617400" y="3508700"/>
              <a:ext cx="643675" cy="373925"/>
            </a:xfrm>
            <a:custGeom>
              <a:avLst/>
              <a:gdLst/>
              <a:ahLst/>
              <a:cxnLst/>
              <a:rect l="l" t="t" r="r" b="b"/>
              <a:pathLst>
                <a:path w="25747" h="14957" extrusionOk="0">
                  <a:moveTo>
                    <a:pt x="1217" y="1"/>
                  </a:moveTo>
                  <a:cubicBezTo>
                    <a:pt x="1004" y="335"/>
                    <a:pt x="791" y="669"/>
                    <a:pt x="578" y="1064"/>
                  </a:cubicBezTo>
                  <a:cubicBezTo>
                    <a:pt x="578" y="1064"/>
                    <a:pt x="518" y="1156"/>
                    <a:pt x="487" y="1216"/>
                  </a:cubicBezTo>
                  <a:cubicBezTo>
                    <a:pt x="1" y="2189"/>
                    <a:pt x="4834" y="5988"/>
                    <a:pt x="11278" y="9727"/>
                  </a:cubicBezTo>
                  <a:cubicBezTo>
                    <a:pt x="16755" y="12864"/>
                    <a:pt x="21622" y="14957"/>
                    <a:pt x="23287" y="14957"/>
                  </a:cubicBezTo>
                  <a:cubicBezTo>
                    <a:pt x="23590" y="14957"/>
                    <a:pt x="23787" y="14888"/>
                    <a:pt x="23862" y="14742"/>
                  </a:cubicBezTo>
                  <a:cubicBezTo>
                    <a:pt x="23892" y="14682"/>
                    <a:pt x="23922" y="14590"/>
                    <a:pt x="23922" y="14590"/>
                  </a:cubicBezTo>
                  <a:cubicBezTo>
                    <a:pt x="25594" y="11095"/>
                    <a:pt x="25746" y="7204"/>
                    <a:pt x="24652" y="3709"/>
                  </a:cubicBezTo>
                  <a:lnTo>
                    <a:pt x="24652" y="3709"/>
                  </a:lnTo>
                  <a:cubicBezTo>
                    <a:pt x="21954" y="4916"/>
                    <a:pt x="18979" y="5505"/>
                    <a:pt x="15988" y="5505"/>
                  </a:cubicBezTo>
                  <a:cubicBezTo>
                    <a:pt x="10621" y="5505"/>
                    <a:pt x="5198" y="3611"/>
                    <a:pt x="12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8"/>
            <p:cNvSpPr/>
            <p:nvPr/>
          </p:nvSpPr>
          <p:spPr>
            <a:xfrm>
              <a:off x="6743550" y="3395725"/>
              <a:ext cx="281200" cy="137850"/>
            </a:xfrm>
            <a:custGeom>
              <a:avLst/>
              <a:gdLst/>
              <a:ahLst/>
              <a:cxnLst/>
              <a:rect l="l" t="t" r="r" b="b"/>
              <a:pathLst>
                <a:path w="11248" h="5514" extrusionOk="0">
                  <a:moveTo>
                    <a:pt x="6132" y="0"/>
                  </a:moveTo>
                  <a:cubicBezTo>
                    <a:pt x="5905" y="0"/>
                    <a:pt x="5675" y="7"/>
                    <a:pt x="5441" y="21"/>
                  </a:cubicBezTo>
                  <a:cubicBezTo>
                    <a:pt x="2402" y="203"/>
                    <a:pt x="1" y="1632"/>
                    <a:pt x="122" y="3152"/>
                  </a:cubicBezTo>
                  <a:cubicBezTo>
                    <a:pt x="234" y="4552"/>
                    <a:pt x="2410" y="5514"/>
                    <a:pt x="5129" y="5514"/>
                  </a:cubicBezTo>
                  <a:cubicBezTo>
                    <a:pt x="5361" y="5514"/>
                    <a:pt x="5597" y="5507"/>
                    <a:pt x="5837" y="5492"/>
                  </a:cubicBezTo>
                  <a:cubicBezTo>
                    <a:pt x="8876" y="5279"/>
                    <a:pt x="11247" y="3912"/>
                    <a:pt x="11156" y="2392"/>
                  </a:cubicBezTo>
                  <a:cubicBezTo>
                    <a:pt x="11044" y="989"/>
                    <a:pt x="8859" y="0"/>
                    <a:pt x="6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80"/>
                                        </p:tgtEl>
                                        <p:attrNameLst>
                                          <p:attrName>style.visibility</p:attrName>
                                        </p:attrNameLst>
                                      </p:cBhvr>
                                      <p:to>
                                        <p:strVal val="visible"/>
                                      </p:to>
                                    </p:set>
                                    <p:animEffect transition="in" filter="barn(outVertical)">
                                      <p:cBhvr>
                                        <p:cTn id="7" dur="500"/>
                                        <p:tgtEl>
                                          <p:spTgt spid="68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81">
                                            <p:txEl>
                                              <p:pRg st="0" end="0"/>
                                            </p:txEl>
                                          </p:spTgt>
                                        </p:tgtEl>
                                        <p:attrNameLst>
                                          <p:attrName>style.visibility</p:attrName>
                                        </p:attrNameLst>
                                      </p:cBhvr>
                                      <p:to>
                                        <p:strVal val="visible"/>
                                      </p:to>
                                    </p:set>
                                    <p:animEffect transition="in" filter="barn(outVertical)">
                                      <p:cBhvr>
                                        <p:cTn id="12" dur="500"/>
                                        <p:tgtEl>
                                          <p:spTgt spid="681">
                                            <p:txEl>
                                              <p:pRg st="0" end="0"/>
                                            </p:txEl>
                                          </p:spTgt>
                                        </p:tgtEl>
                                      </p:cBhvr>
                                    </p:animEffect>
                                  </p:childTnLst>
                                </p:cTn>
                              </p:par>
                              <p:par>
                                <p:cTn id="13" presetID="16" presetClass="entr" presetSubtype="37" fill="hold" nodeType="withEffect">
                                  <p:stCondLst>
                                    <p:cond delay="0"/>
                                  </p:stCondLst>
                                  <p:childTnLst>
                                    <p:set>
                                      <p:cBhvr>
                                        <p:cTn id="14" dur="1" fill="hold">
                                          <p:stCondLst>
                                            <p:cond delay="0"/>
                                          </p:stCondLst>
                                        </p:cTn>
                                        <p:tgtEl>
                                          <p:spTgt spid="681">
                                            <p:txEl>
                                              <p:pRg st="2" end="2"/>
                                            </p:txEl>
                                          </p:spTgt>
                                        </p:tgtEl>
                                        <p:attrNameLst>
                                          <p:attrName>style.visibility</p:attrName>
                                        </p:attrNameLst>
                                      </p:cBhvr>
                                      <p:to>
                                        <p:strVal val="visible"/>
                                      </p:to>
                                    </p:set>
                                    <p:animEffect transition="in" filter="barn(outVertical)">
                                      <p:cBhvr>
                                        <p:cTn id="15" dur="500"/>
                                        <p:tgtEl>
                                          <p:spTgt spid="6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45"/>
          <p:cNvSpPr txBox="1">
            <a:spLocks noGrp="1"/>
          </p:cNvSpPr>
          <p:nvPr>
            <p:ph type="body" idx="1"/>
          </p:nvPr>
        </p:nvSpPr>
        <p:spPr>
          <a:xfrm>
            <a:off x="2791627" y="1020539"/>
            <a:ext cx="5716200" cy="1479000"/>
          </a:xfrm>
          <a:prstGeom prst="rect">
            <a:avLst/>
          </a:prstGeom>
        </p:spPr>
        <p:txBody>
          <a:bodyPr spcFirstLastPara="1" wrap="square" lIns="91425" tIns="91425" rIns="91425" bIns="91425" anchor="t" anchorCtr="0">
            <a:noAutofit/>
          </a:bodyPr>
          <a:lstStyle/>
          <a:p>
            <a:pPr lvl="0">
              <a:buFont typeface="Arial" panose="020B0604020202020204" pitchFamily="34" charset="0"/>
              <a:buChar char="•"/>
            </a:pPr>
            <a:r>
              <a:rPr lang="sr-Cyrl-RS" dirty="0"/>
              <a:t>Централна апнеја у сну (</a:t>
            </a:r>
            <a:r>
              <a:rPr lang="sr-Latn-RS" dirty="0"/>
              <a:t> </a:t>
            </a:r>
            <a:r>
              <a:rPr lang="sr-Cyrl-RS" dirty="0"/>
              <a:t>ЦСА</a:t>
            </a:r>
            <a:r>
              <a:rPr lang="sr-Latn-RS" dirty="0"/>
              <a:t> </a:t>
            </a:r>
            <a:r>
              <a:rPr lang="sr-Cyrl-RS" dirty="0"/>
              <a:t>)</a:t>
            </a:r>
            <a:r>
              <a:rPr lang="sr-Latn-RS" dirty="0"/>
              <a:t> -  </a:t>
            </a:r>
            <a:r>
              <a:rPr lang="sr-Cyrl-RS" dirty="0"/>
              <a:t>Код овог типа апнеје мозак не шаље одговарајуће сигнале мишићима који контролишу дисање. Нема физичке опструкције, већ је проблем у централној контроли дисања. Централна апнеја је често повезана са срчаном инсуфицијенцијом, можданим ударом и употребом одређених лекова.</a:t>
            </a:r>
            <a:endParaRPr lang="sr-Latn-RS" dirty="0"/>
          </a:p>
          <a:p>
            <a:pPr lvl="0">
              <a:buFont typeface="Arial" panose="020B0604020202020204" pitchFamily="34" charset="0"/>
              <a:buChar char="•"/>
            </a:pPr>
            <a:endParaRPr lang="sr-Latn-RS" dirty="0"/>
          </a:p>
          <a:p>
            <a:pPr lvl="0">
              <a:buFont typeface="Arial" panose="020B0604020202020204" pitchFamily="34" charset="0"/>
              <a:buChar char="•"/>
            </a:pPr>
            <a:r>
              <a:rPr lang="sr-Cyrl-RS" dirty="0"/>
              <a:t>Мешовита апнеја у сну</a:t>
            </a:r>
            <a:r>
              <a:rPr lang="sr-Latn-RS" dirty="0"/>
              <a:t> - </a:t>
            </a:r>
            <a:r>
              <a:rPr lang="sr-Cyrl-RS" dirty="0"/>
              <a:t>Комбинација је опструктивне и централне апнеје. Започиње као централна апнеја, али убрзо настаје и опструктивна компонента, што отежава дисање. Овај тип је ређи, али може захтевати сложенији третман, јер је потребно решавати и физичке и неуролошке узроке.</a:t>
            </a:r>
            <a:endParaRPr dirty="0"/>
          </a:p>
        </p:txBody>
      </p:sp>
      <p:grpSp>
        <p:nvGrpSpPr>
          <p:cNvPr id="987" name="Google Shape;987;p45"/>
          <p:cNvGrpSpPr/>
          <p:nvPr/>
        </p:nvGrpSpPr>
        <p:grpSpPr>
          <a:xfrm rot="-365513">
            <a:off x="675137" y="1820350"/>
            <a:ext cx="1897280" cy="1535799"/>
            <a:chOff x="958375" y="1041900"/>
            <a:chExt cx="2097350" cy="1697750"/>
          </a:xfrm>
        </p:grpSpPr>
        <p:sp>
          <p:nvSpPr>
            <p:cNvPr id="988" name="Google Shape;988;p45"/>
            <p:cNvSpPr/>
            <p:nvPr/>
          </p:nvSpPr>
          <p:spPr>
            <a:xfrm>
              <a:off x="1331975" y="1041900"/>
              <a:ext cx="1348475" cy="1039225"/>
            </a:xfrm>
            <a:custGeom>
              <a:avLst/>
              <a:gdLst/>
              <a:ahLst/>
              <a:cxnLst/>
              <a:rect l="l" t="t" r="r" b="b"/>
              <a:pathLst>
                <a:path w="53939" h="41569" extrusionOk="0">
                  <a:moveTo>
                    <a:pt x="27197" y="0"/>
                  </a:moveTo>
                  <a:cubicBezTo>
                    <a:pt x="18481" y="0"/>
                    <a:pt x="9735" y="4376"/>
                    <a:pt x="5371" y="13815"/>
                  </a:cubicBezTo>
                  <a:cubicBezTo>
                    <a:pt x="967" y="23389"/>
                    <a:pt x="0" y="37099"/>
                    <a:pt x="0" y="37099"/>
                  </a:cubicBezTo>
                  <a:lnTo>
                    <a:pt x="2468" y="41568"/>
                  </a:lnTo>
                  <a:cubicBezTo>
                    <a:pt x="2468" y="41568"/>
                    <a:pt x="2202" y="28059"/>
                    <a:pt x="6405" y="17885"/>
                  </a:cubicBezTo>
                  <a:cubicBezTo>
                    <a:pt x="11208" y="6277"/>
                    <a:pt x="18180" y="2674"/>
                    <a:pt x="27053" y="2674"/>
                  </a:cubicBezTo>
                  <a:cubicBezTo>
                    <a:pt x="35926" y="2674"/>
                    <a:pt x="40229" y="3775"/>
                    <a:pt x="46200" y="14582"/>
                  </a:cubicBezTo>
                  <a:cubicBezTo>
                    <a:pt x="51871" y="24823"/>
                    <a:pt x="51437" y="41568"/>
                    <a:pt x="51437" y="41568"/>
                  </a:cubicBezTo>
                  <a:lnTo>
                    <a:pt x="53939" y="37099"/>
                  </a:lnTo>
                  <a:cubicBezTo>
                    <a:pt x="53939" y="37099"/>
                    <a:pt x="53739" y="22355"/>
                    <a:pt x="49069" y="12881"/>
                  </a:cubicBezTo>
                  <a:cubicBezTo>
                    <a:pt x="44912" y="4535"/>
                    <a:pt x="36070" y="0"/>
                    <a:pt x="271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5"/>
            <p:cNvSpPr/>
            <p:nvPr/>
          </p:nvSpPr>
          <p:spPr>
            <a:xfrm>
              <a:off x="1443700" y="1167100"/>
              <a:ext cx="1131675" cy="1446075"/>
            </a:xfrm>
            <a:custGeom>
              <a:avLst/>
              <a:gdLst/>
              <a:ahLst/>
              <a:cxnLst/>
              <a:rect l="l" t="t" r="r" b="b"/>
              <a:pathLst>
                <a:path w="45267" h="57843" extrusionOk="0">
                  <a:moveTo>
                    <a:pt x="22684" y="1"/>
                  </a:moveTo>
                  <a:cubicBezTo>
                    <a:pt x="20115" y="1"/>
                    <a:pt x="18047" y="3170"/>
                    <a:pt x="15579" y="6873"/>
                  </a:cubicBezTo>
                  <a:cubicBezTo>
                    <a:pt x="13110" y="10575"/>
                    <a:pt x="1" y="28021"/>
                    <a:pt x="1" y="39763"/>
                  </a:cubicBezTo>
                  <a:cubicBezTo>
                    <a:pt x="1" y="51538"/>
                    <a:pt x="6939" y="57842"/>
                    <a:pt x="22617" y="57842"/>
                  </a:cubicBezTo>
                  <a:cubicBezTo>
                    <a:pt x="38295" y="57842"/>
                    <a:pt x="45267" y="51571"/>
                    <a:pt x="45267" y="39763"/>
                  </a:cubicBezTo>
                  <a:cubicBezTo>
                    <a:pt x="45267" y="27954"/>
                    <a:pt x="32191" y="10642"/>
                    <a:pt x="29756" y="6873"/>
                  </a:cubicBezTo>
                  <a:cubicBezTo>
                    <a:pt x="27287" y="3170"/>
                    <a:pt x="25219" y="1"/>
                    <a:pt x="226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5"/>
            <p:cNvSpPr/>
            <p:nvPr/>
          </p:nvSpPr>
          <p:spPr>
            <a:xfrm>
              <a:off x="1498750" y="1266350"/>
              <a:ext cx="553750" cy="1153350"/>
            </a:xfrm>
            <a:custGeom>
              <a:avLst/>
              <a:gdLst/>
              <a:ahLst/>
              <a:cxnLst/>
              <a:rect l="l" t="t" r="r" b="b"/>
              <a:pathLst>
                <a:path w="22150" h="46134" extrusionOk="0">
                  <a:moveTo>
                    <a:pt x="20615" y="0"/>
                  </a:moveTo>
                  <a:lnTo>
                    <a:pt x="20615" y="0"/>
                  </a:lnTo>
                  <a:cubicBezTo>
                    <a:pt x="19047" y="734"/>
                    <a:pt x="17713" y="3436"/>
                    <a:pt x="16779" y="4737"/>
                  </a:cubicBezTo>
                  <a:cubicBezTo>
                    <a:pt x="15545" y="6572"/>
                    <a:pt x="14211" y="8340"/>
                    <a:pt x="12843" y="10074"/>
                  </a:cubicBezTo>
                  <a:cubicBezTo>
                    <a:pt x="9174" y="14811"/>
                    <a:pt x="5871" y="19815"/>
                    <a:pt x="3870" y="25519"/>
                  </a:cubicBezTo>
                  <a:cubicBezTo>
                    <a:pt x="1768" y="31523"/>
                    <a:pt x="0" y="42031"/>
                    <a:pt x="6038" y="46133"/>
                  </a:cubicBezTo>
                  <a:cubicBezTo>
                    <a:pt x="5805" y="44366"/>
                    <a:pt x="5004" y="42598"/>
                    <a:pt x="4671" y="40896"/>
                  </a:cubicBezTo>
                  <a:cubicBezTo>
                    <a:pt x="4237" y="38728"/>
                    <a:pt x="4404" y="36527"/>
                    <a:pt x="4771" y="34392"/>
                  </a:cubicBezTo>
                  <a:cubicBezTo>
                    <a:pt x="5571" y="29922"/>
                    <a:pt x="7806" y="25752"/>
                    <a:pt x="10742" y="22283"/>
                  </a:cubicBezTo>
                  <a:cubicBezTo>
                    <a:pt x="13744" y="18747"/>
                    <a:pt x="17913" y="16112"/>
                    <a:pt x="20148" y="11942"/>
                  </a:cubicBezTo>
                  <a:cubicBezTo>
                    <a:pt x="22150" y="8173"/>
                    <a:pt x="21816" y="3937"/>
                    <a:pt x="20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5"/>
            <p:cNvSpPr/>
            <p:nvPr/>
          </p:nvSpPr>
          <p:spPr>
            <a:xfrm>
              <a:off x="1692225" y="1298050"/>
              <a:ext cx="794750" cy="1220875"/>
            </a:xfrm>
            <a:custGeom>
              <a:avLst/>
              <a:gdLst/>
              <a:ahLst/>
              <a:cxnLst/>
              <a:rect l="l" t="t" r="r" b="b"/>
              <a:pathLst>
                <a:path w="31790" h="48835" extrusionOk="0">
                  <a:moveTo>
                    <a:pt x="14778" y="0"/>
                  </a:moveTo>
                  <a:lnTo>
                    <a:pt x="14778" y="0"/>
                  </a:lnTo>
                  <a:cubicBezTo>
                    <a:pt x="15778" y="3503"/>
                    <a:pt x="16045" y="7138"/>
                    <a:pt x="15011" y="10741"/>
                  </a:cubicBezTo>
                  <a:cubicBezTo>
                    <a:pt x="13777" y="14777"/>
                    <a:pt x="10708" y="17746"/>
                    <a:pt x="7706" y="20581"/>
                  </a:cubicBezTo>
                  <a:cubicBezTo>
                    <a:pt x="4270" y="23850"/>
                    <a:pt x="1468" y="27653"/>
                    <a:pt x="501" y="32457"/>
                  </a:cubicBezTo>
                  <a:cubicBezTo>
                    <a:pt x="0" y="34992"/>
                    <a:pt x="367" y="37160"/>
                    <a:pt x="1101" y="39628"/>
                  </a:cubicBezTo>
                  <a:cubicBezTo>
                    <a:pt x="1668" y="41663"/>
                    <a:pt x="2035" y="43631"/>
                    <a:pt x="1501" y="45699"/>
                  </a:cubicBezTo>
                  <a:cubicBezTo>
                    <a:pt x="1401" y="46200"/>
                    <a:pt x="1001" y="46633"/>
                    <a:pt x="501" y="46834"/>
                  </a:cubicBezTo>
                  <a:cubicBezTo>
                    <a:pt x="3503" y="48168"/>
                    <a:pt x="7339" y="48835"/>
                    <a:pt x="12142" y="48835"/>
                  </a:cubicBezTo>
                  <a:cubicBezTo>
                    <a:pt x="25719" y="48835"/>
                    <a:pt x="31790" y="43431"/>
                    <a:pt x="31790" y="33190"/>
                  </a:cubicBezTo>
                  <a:cubicBezTo>
                    <a:pt x="31790" y="22983"/>
                    <a:pt x="20382" y="7906"/>
                    <a:pt x="18280" y="4670"/>
                  </a:cubicBezTo>
                  <a:cubicBezTo>
                    <a:pt x="17046" y="2835"/>
                    <a:pt x="15945" y="1134"/>
                    <a:pt x="14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5"/>
            <p:cNvSpPr/>
            <p:nvPr/>
          </p:nvSpPr>
          <p:spPr>
            <a:xfrm>
              <a:off x="1773950" y="1917650"/>
              <a:ext cx="454525" cy="454525"/>
            </a:xfrm>
            <a:custGeom>
              <a:avLst/>
              <a:gdLst/>
              <a:ahLst/>
              <a:cxnLst/>
              <a:rect l="l" t="t" r="r" b="b"/>
              <a:pathLst>
                <a:path w="18181" h="18181" extrusionOk="0">
                  <a:moveTo>
                    <a:pt x="9074" y="0"/>
                  </a:moveTo>
                  <a:cubicBezTo>
                    <a:pt x="4070" y="0"/>
                    <a:pt x="0" y="4070"/>
                    <a:pt x="0" y="9074"/>
                  </a:cubicBezTo>
                  <a:cubicBezTo>
                    <a:pt x="0" y="14111"/>
                    <a:pt x="4070" y="18180"/>
                    <a:pt x="9074" y="18180"/>
                  </a:cubicBezTo>
                  <a:cubicBezTo>
                    <a:pt x="14110" y="18180"/>
                    <a:pt x="18180" y="14111"/>
                    <a:pt x="18180" y="9074"/>
                  </a:cubicBezTo>
                  <a:cubicBezTo>
                    <a:pt x="18180" y="4070"/>
                    <a:pt x="14110" y="0"/>
                    <a:pt x="90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5"/>
            <p:cNvSpPr/>
            <p:nvPr/>
          </p:nvSpPr>
          <p:spPr>
            <a:xfrm>
              <a:off x="1781450" y="1944750"/>
              <a:ext cx="438675" cy="400300"/>
            </a:xfrm>
            <a:custGeom>
              <a:avLst/>
              <a:gdLst/>
              <a:ahLst/>
              <a:cxnLst/>
              <a:rect l="l" t="t" r="r" b="b"/>
              <a:pathLst>
                <a:path w="17547" h="16012" extrusionOk="0">
                  <a:moveTo>
                    <a:pt x="8774" y="1"/>
                  </a:moveTo>
                  <a:cubicBezTo>
                    <a:pt x="6722" y="1"/>
                    <a:pt x="4671" y="784"/>
                    <a:pt x="3103" y="2352"/>
                  </a:cubicBezTo>
                  <a:cubicBezTo>
                    <a:pt x="1" y="5454"/>
                    <a:pt x="1" y="10525"/>
                    <a:pt x="3103" y="13660"/>
                  </a:cubicBezTo>
                  <a:cubicBezTo>
                    <a:pt x="4671" y="15228"/>
                    <a:pt x="6722" y="16012"/>
                    <a:pt x="8774" y="16012"/>
                  </a:cubicBezTo>
                  <a:cubicBezTo>
                    <a:pt x="10825" y="16012"/>
                    <a:pt x="12876" y="15228"/>
                    <a:pt x="14444" y="13660"/>
                  </a:cubicBezTo>
                  <a:cubicBezTo>
                    <a:pt x="17546" y="10525"/>
                    <a:pt x="17546" y="5454"/>
                    <a:pt x="14444" y="2352"/>
                  </a:cubicBezTo>
                  <a:cubicBezTo>
                    <a:pt x="12876" y="784"/>
                    <a:pt x="10825" y="1"/>
                    <a:pt x="8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5"/>
            <p:cNvSpPr/>
            <p:nvPr/>
          </p:nvSpPr>
          <p:spPr>
            <a:xfrm>
              <a:off x="1818975" y="1978950"/>
              <a:ext cx="363625" cy="331300"/>
            </a:xfrm>
            <a:custGeom>
              <a:avLst/>
              <a:gdLst/>
              <a:ahLst/>
              <a:cxnLst/>
              <a:rect l="l" t="t" r="r" b="b"/>
              <a:pathLst>
                <a:path w="14545" h="13252" extrusionOk="0">
                  <a:moveTo>
                    <a:pt x="7273" y="0"/>
                  </a:moveTo>
                  <a:cubicBezTo>
                    <a:pt x="5571" y="0"/>
                    <a:pt x="3870" y="651"/>
                    <a:pt x="2569" y="1952"/>
                  </a:cubicBezTo>
                  <a:cubicBezTo>
                    <a:pt x="1" y="4520"/>
                    <a:pt x="1" y="8723"/>
                    <a:pt x="2569" y="11325"/>
                  </a:cubicBezTo>
                  <a:cubicBezTo>
                    <a:pt x="3870" y="12609"/>
                    <a:pt x="5571" y="13251"/>
                    <a:pt x="7273" y="13251"/>
                  </a:cubicBezTo>
                  <a:cubicBezTo>
                    <a:pt x="8974" y="13251"/>
                    <a:pt x="10675" y="12609"/>
                    <a:pt x="11976" y="11325"/>
                  </a:cubicBezTo>
                  <a:cubicBezTo>
                    <a:pt x="14544" y="8723"/>
                    <a:pt x="14544" y="4520"/>
                    <a:pt x="11976" y="1952"/>
                  </a:cubicBezTo>
                  <a:cubicBezTo>
                    <a:pt x="10675" y="651"/>
                    <a:pt x="8974" y="0"/>
                    <a:pt x="72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5"/>
            <p:cNvSpPr/>
            <p:nvPr/>
          </p:nvSpPr>
          <p:spPr>
            <a:xfrm>
              <a:off x="1858175" y="2001875"/>
              <a:ext cx="286050" cy="285225"/>
            </a:xfrm>
            <a:custGeom>
              <a:avLst/>
              <a:gdLst/>
              <a:ahLst/>
              <a:cxnLst/>
              <a:rect l="l" t="t" r="r" b="b"/>
              <a:pathLst>
                <a:path w="11442" h="11409" extrusionOk="0">
                  <a:moveTo>
                    <a:pt x="5705" y="1"/>
                  </a:moveTo>
                  <a:cubicBezTo>
                    <a:pt x="2569" y="1"/>
                    <a:pt x="0" y="2569"/>
                    <a:pt x="0" y="5705"/>
                  </a:cubicBezTo>
                  <a:cubicBezTo>
                    <a:pt x="0" y="8874"/>
                    <a:pt x="2569" y="11409"/>
                    <a:pt x="5705" y="11409"/>
                  </a:cubicBezTo>
                  <a:cubicBezTo>
                    <a:pt x="8873" y="11409"/>
                    <a:pt x="11442" y="8874"/>
                    <a:pt x="11442" y="5705"/>
                  </a:cubicBezTo>
                  <a:cubicBezTo>
                    <a:pt x="11442" y="2569"/>
                    <a:pt x="8873" y="1"/>
                    <a:pt x="57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5"/>
            <p:cNvSpPr/>
            <p:nvPr/>
          </p:nvSpPr>
          <p:spPr>
            <a:xfrm>
              <a:off x="1883200" y="2026900"/>
              <a:ext cx="236025" cy="235175"/>
            </a:xfrm>
            <a:custGeom>
              <a:avLst/>
              <a:gdLst/>
              <a:ahLst/>
              <a:cxnLst/>
              <a:rect l="l" t="t" r="r" b="b"/>
              <a:pathLst>
                <a:path w="9441" h="9407" extrusionOk="0">
                  <a:moveTo>
                    <a:pt x="4704" y="0"/>
                  </a:moveTo>
                  <a:cubicBezTo>
                    <a:pt x="2102" y="0"/>
                    <a:pt x="0" y="2102"/>
                    <a:pt x="0" y="4704"/>
                  </a:cubicBezTo>
                  <a:cubicBezTo>
                    <a:pt x="0" y="7305"/>
                    <a:pt x="2102" y="9407"/>
                    <a:pt x="4704" y="9407"/>
                  </a:cubicBezTo>
                  <a:cubicBezTo>
                    <a:pt x="7305" y="9407"/>
                    <a:pt x="9440" y="7305"/>
                    <a:pt x="9440" y="4704"/>
                  </a:cubicBezTo>
                  <a:cubicBezTo>
                    <a:pt x="9440" y="2102"/>
                    <a:pt x="7305" y="0"/>
                    <a:pt x="47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5"/>
            <p:cNvSpPr/>
            <p:nvPr/>
          </p:nvSpPr>
          <p:spPr>
            <a:xfrm>
              <a:off x="1992425" y="1968525"/>
              <a:ext cx="15875" cy="45875"/>
            </a:xfrm>
            <a:custGeom>
              <a:avLst/>
              <a:gdLst/>
              <a:ahLst/>
              <a:cxnLst/>
              <a:rect l="l" t="t" r="r" b="b"/>
              <a:pathLst>
                <a:path w="635" h="1835" extrusionOk="0">
                  <a:moveTo>
                    <a:pt x="1" y="0"/>
                  </a:moveTo>
                  <a:lnTo>
                    <a:pt x="1" y="1835"/>
                  </a:lnTo>
                  <a:lnTo>
                    <a:pt x="635" y="1835"/>
                  </a:lnTo>
                  <a:lnTo>
                    <a:pt x="6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5"/>
            <p:cNvSpPr/>
            <p:nvPr/>
          </p:nvSpPr>
          <p:spPr>
            <a:xfrm>
              <a:off x="2088350" y="2014375"/>
              <a:ext cx="43375" cy="43400"/>
            </a:xfrm>
            <a:custGeom>
              <a:avLst/>
              <a:gdLst/>
              <a:ahLst/>
              <a:cxnLst/>
              <a:rect l="l" t="t" r="r" b="b"/>
              <a:pathLst>
                <a:path w="1735" h="1736" extrusionOk="0">
                  <a:moveTo>
                    <a:pt x="1268" y="1"/>
                  </a:moveTo>
                  <a:lnTo>
                    <a:pt x="0" y="1302"/>
                  </a:lnTo>
                  <a:lnTo>
                    <a:pt x="434" y="1735"/>
                  </a:lnTo>
                  <a:lnTo>
                    <a:pt x="1735" y="435"/>
                  </a:lnTo>
                  <a:lnTo>
                    <a:pt x="12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5"/>
            <p:cNvSpPr/>
            <p:nvPr/>
          </p:nvSpPr>
          <p:spPr>
            <a:xfrm>
              <a:off x="2132525" y="2136975"/>
              <a:ext cx="45900" cy="15875"/>
            </a:xfrm>
            <a:custGeom>
              <a:avLst/>
              <a:gdLst/>
              <a:ahLst/>
              <a:cxnLst/>
              <a:rect l="l" t="t" r="r" b="b"/>
              <a:pathLst>
                <a:path w="1836" h="635" extrusionOk="0">
                  <a:moveTo>
                    <a:pt x="1" y="0"/>
                  </a:moveTo>
                  <a:lnTo>
                    <a:pt x="1" y="634"/>
                  </a:lnTo>
                  <a:lnTo>
                    <a:pt x="1836" y="634"/>
                  </a:lnTo>
                  <a:lnTo>
                    <a:pt x="18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5"/>
            <p:cNvSpPr/>
            <p:nvPr/>
          </p:nvSpPr>
          <p:spPr>
            <a:xfrm>
              <a:off x="2087500" y="2232050"/>
              <a:ext cx="44225" cy="43375"/>
            </a:xfrm>
            <a:custGeom>
              <a:avLst/>
              <a:gdLst/>
              <a:ahLst/>
              <a:cxnLst/>
              <a:rect l="l" t="t" r="r" b="b"/>
              <a:pathLst>
                <a:path w="1769" h="1735" extrusionOk="0">
                  <a:moveTo>
                    <a:pt x="468" y="0"/>
                  </a:moveTo>
                  <a:lnTo>
                    <a:pt x="1" y="434"/>
                  </a:lnTo>
                  <a:lnTo>
                    <a:pt x="1302" y="1735"/>
                  </a:lnTo>
                  <a:lnTo>
                    <a:pt x="1769" y="1301"/>
                  </a:lnTo>
                  <a:lnTo>
                    <a:pt x="4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5"/>
            <p:cNvSpPr/>
            <p:nvPr/>
          </p:nvSpPr>
          <p:spPr>
            <a:xfrm>
              <a:off x="1993275" y="2276250"/>
              <a:ext cx="15875" cy="45875"/>
            </a:xfrm>
            <a:custGeom>
              <a:avLst/>
              <a:gdLst/>
              <a:ahLst/>
              <a:cxnLst/>
              <a:rect l="l" t="t" r="r" b="b"/>
              <a:pathLst>
                <a:path w="635" h="1835" extrusionOk="0">
                  <a:moveTo>
                    <a:pt x="0" y="0"/>
                  </a:moveTo>
                  <a:lnTo>
                    <a:pt x="0" y="1835"/>
                  </a:lnTo>
                  <a:lnTo>
                    <a:pt x="634" y="1835"/>
                  </a:lnTo>
                  <a:lnTo>
                    <a:pt x="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5"/>
            <p:cNvSpPr/>
            <p:nvPr/>
          </p:nvSpPr>
          <p:spPr>
            <a:xfrm>
              <a:off x="1870675" y="2232050"/>
              <a:ext cx="43400" cy="43375"/>
            </a:xfrm>
            <a:custGeom>
              <a:avLst/>
              <a:gdLst/>
              <a:ahLst/>
              <a:cxnLst/>
              <a:rect l="l" t="t" r="r" b="b"/>
              <a:pathLst>
                <a:path w="1736" h="1735" extrusionOk="0">
                  <a:moveTo>
                    <a:pt x="1302" y="0"/>
                  </a:moveTo>
                  <a:lnTo>
                    <a:pt x="1" y="1301"/>
                  </a:lnTo>
                  <a:lnTo>
                    <a:pt x="434" y="1735"/>
                  </a:lnTo>
                  <a:lnTo>
                    <a:pt x="1735" y="434"/>
                  </a:lnTo>
                  <a:lnTo>
                    <a:pt x="13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5"/>
            <p:cNvSpPr/>
            <p:nvPr/>
          </p:nvSpPr>
          <p:spPr>
            <a:xfrm>
              <a:off x="1823975" y="2136975"/>
              <a:ext cx="45900" cy="15025"/>
            </a:xfrm>
            <a:custGeom>
              <a:avLst/>
              <a:gdLst/>
              <a:ahLst/>
              <a:cxnLst/>
              <a:rect l="l" t="t" r="r" b="b"/>
              <a:pathLst>
                <a:path w="1836" h="601" extrusionOk="0">
                  <a:moveTo>
                    <a:pt x="1" y="0"/>
                  </a:moveTo>
                  <a:lnTo>
                    <a:pt x="1" y="601"/>
                  </a:lnTo>
                  <a:lnTo>
                    <a:pt x="1835" y="601"/>
                  </a:lnTo>
                  <a:lnTo>
                    <a:pt x="18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5"/>
            <p:cNvSpPr/>
            <p:nvPr/>
          </p:nvSpPr>
          <p:spPr>
            <a:xfrm>
              <a:off x="1870675" y="2014375"/>
              <a:ext cx="43400" cy="43400"/>
            </a:xfrm>
            <a:custGeom>
              <a:avLst/>
              <a:gdLst/>
              <a:ahLst/>
              <a:cxnLst/>
              <a:rect l="l" t="t" r="r" b="b"/>
              <a:pathLst>
                <a:path w="1736" h="1736" extrusionOk="0">
                  <a:moveTo>
                    <a:pt x="434" y="1"/>
                  </a:moveTo>
                  <a:lnTo>
                    <a:pt x="1" y="435"/>
                  </a:lnTo>
                  <a:lnTo>
                    <a:pt x="1302" y="1735"/>
                  </a:lnTo>
                  <a:lnTo>
                    <a:pt x="1735" y="1302"/>
                  </a:lnTo>
                  <a:lnTo>
                    <a:pt x="4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5"/>
            <p:cNvSpPr/>
            <p:nvPr/>
          </p:nvSpPr>
          <p:spPr>
            <a:xfrm>
              <a:off x="1356150" y="1996325"/>
              <a:ext cx="350275" cy="578275"/>
            </a:xfrm>
            <a:custGeom>
              <a:avLst/>
              <a:gdLst/>
              <a:ahLst/>
              <a:cxnLst/>
              <a:rect l="l" t="t" r="r" b="b"/>
              <a:pathLst>
                <a:path w="14011" h="23131" extrusionOk="0">
                  <a:moveTo>
                    <a:pt x="5108" y="0"/>
                  </a:moveTo>
                  <a:cubicBezTo>
                    <a:pt x="4874" y="0"/>
                    <a:pt x="4639" y="29"/>
                    <a:pt x="4404" y="89"/>
                  </a:cubicBezTo>
                  <a:cubicBezTo>
                    <a:pt x="1168" y="890"/>
                    <a:pt x="0" y="6794"/>
                    <a:pt x="1468" y="13065"/>
                  </a:cubicBezTo>
                  <a:cubicBezTo>
                    <a:pt x="2854" y="18822"/>
                    <a:pt x="5859" y="23130"/>
                    <a:pt x="8858" y="23130"/>
                  </a:cubicBezTo>
                  <a:cubicBezTo>
                    <a:pt x="9108" y="23130"/>
                    <a:pt x="9358" y="23100"/>
                    <a:pt x="9607" y="23039"/>
                  </a:cubicBezTo>
                  <a:cubicBezTo>
                    <a:pt x="12876" y="22238"/>
                    <a:pt x="14010" y="16901"/>
                    <a:pt x="12509" y="10663"/>
                  </a:cubicBezTo>
                  <a:cubicBezTo>
                    <a:pt x="11054" y="4843"/>
                    <a:pt x="8134" y="0"/>
                    <a:pt x="51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5"/>
            <p:cNvSpPr/>
            <p:nvPr/>
          </p:nvSpPr>
          <p:spPr>
            <a:xfrm>
              <a:off x="1372000" y="1996875"/>
              <a:ext cx="169300" cy="95100"/>
            </a:xfrm>
            <a:custGeom>
              <a:avLst/>
              <a:gdLst/>
              <a:ahLst/>
              <a:cxnLst/>
              <a:rect l="l" t="t" r="r" b="b"/>
              <a:pathLst>
                <a:path w="6772" h="3804" extrusionOk="0">
                  <a:moveTo>
                    <a:pt x="4070" y="0"/>
                  </a:moveTo>
                  <a:lnTo>
                    <a:pt x="0" y="501"/>
                  </a:lnTo>
                  <a:lnTo>
                    <a:pt x="2068" y="3803"/>
                  </a:lnTo>
                  <a:lnTo>
                    <a:pt x="6772" y="2335"/>
                  </a:lnTo>
                  <a:lnTo>
                    <a:pt x="40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5"/>
            <p:cNvSpPr/>
            <p:nvPr/>
          </p:nvSpPr>
          <p:spPr>
            <a:xfrm>
              <a:off x="1492075" y="2521425"/>
              <a:ext cx="114275" cy="62550"/>
            </a:xfrm>
            <a:custGeom>
              <a:avLst/>
              <a:gdLst/>
              <a:ahLst/>
              <a:cxnLst/>
              <a:rect l="l" t="t" r="r" b="b"/>
              <a:pathLst>
                <a:path w="4571" h="2502" extrusionOk="0">
                  <a:moveTo>
                    <a:pt x="1" y="0"/>
                  </a:moveTo>
                  <a:lnTo>
                    <a:pt x="434" y="2502"/>
                  </a:lnTo>
                  <a:lnTo>
                    <a:pt x="4137" y="2035"/>
                  </a:lnTo>
                  <a:lnTo>
                    <a:pt x="4571" y="667"/>
                  </a:lnTo>
                  <a:lnTo>
                    <a:pt x="1" y="0"/>
                  </a:lnTo>
                  <a:close/>
                </a:path>
              </a:pathLst>
            </a:custGeom>
            <a:solidFill>
              <a:srgbClr val="313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5"/>
            <p:cNvSpPr/>
            <p:nvPr/>
          </p:nvSpPr>
          <p:spPr>
            <a:xfrm>
              <a:off x="1196025" y="1959575"/>
              <a:ext cx="439525" cy="724025"/>
            </a:xfrm>
            <a:custGeom>
              <a:avLst/>
              <a:gdLst/>
              <a:ahLst/>
              <a:cxnLst/>
              <a:rect l="l" t="t" r="r" b="b"/>
              <a:pathLst>
                <a:path w="17581" h="28961" extrusionOk="0">
                  <a:moveTo>
                    <a:pt x="6313" y="0"/>
                  </a:moveTo>
                  <a:cubicBezTo>
                    <a:pt x="6044" y="0"/>
                    <a:pt x="5774" y="30"/>
                    <a:pt x="5505" y="91"/>
                  </a:cubicBezTo>
                  <a:cubicBezTo>
                    <a:pt x="1435" y="1125"/>
                    <a:pt x="1" y="8531"/>
                    <a:pt x="1902" y="16370"/>
                  </a:cubicBezTo>
                  <a:cubicBezTo>
                    <a:pt x="3626" y="23602"/>
                    <a:pt x="7337" y="28960"/>
                    <a:pt x="11097" y="28960"/>
                  </a:cubicBezTo>
                  <a:cubicBezTo>
                    <a:pt x="11412" y="28960"/>
                    <a:pt x="11728" y="28923"/>
                    <a:pt x="12043" y="28845"/>
                  </a:cubicBezTo>
                  <a:cubicBezTo>
                    <a:pt x="16146" y="27878"/>
                    <a:pt x="17580" y="21206"/>
                    <a:pt x="15679" y="13368"/>
                  </a:cubicBezTo>
                  <a:cubicBezTo>
                    <a:pt x="13902" y="6043"/>
                    <a:pt x="10145" y="0"/>
                    <a:pt x="63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5"/>
            <p:cNvSpPr/>
            <p:nvPr/>
          </p:nvSpPr>
          <p:spPr>
            <a:xfrm>
              <a:off x="1216875" y="1961025"/>
              <a:ext cx="211850" cy="119275"/>
            </a:xfrm>
            <a:custGeom>
              <a:avLst/>
              <a:gdLst/>
              <a:ahLst/>
              <a:cxnLst/>
              <a:rect l="l" t="t" r="r" b="b"/>
              <a:pathLst>
                <a:path w="8474" h="4771" extrusionOk="0">
                  <a:moveTo>
                    <a:pt x="5104" y="0"/>
                  </a:moveTo>
                  <a:lnTo>
                    <a:pt x="1" y="634"/>
                  </a:lnTo>
                  <a:lnTo>
                    <a:pt x="2569" y="4770"/>
                  </a:lnTo>
                  <a:lnTo>
                    <a:pt x="8473" y="2935"/>
                  </a:lnTo>
                  <a:lnTo>
                    <a:pt x="51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5"/>
            <p:cNvSpPr/>
            <p:nvPr/>
          </p:nvSpPr>
          <p:spPr>
            <a:xfrm>
              <a:off x="1367000" y="2618150"/>
              <a:ext cx="143450" cy="78425"/>
            </a:xfrm>
            <a:custGeom>
              <a:avLst/>
              <a:gdLst/>
              <a:ahLst/>
              <a:cxnLst/>
              <a:rect l="l" t="t" r="r" b="b"/>
              <a:pathLst>
                <a:path w="5738" h="3137" extrusionOk="0">
                  <a:moveTo>
                    <a:pt x="0" y="0"/>
                  </a:moveTo>
                  <a:lnTo>
                    <a:pt x="567" y="3136"/>
                  </a:lnTo>
                  <a:lnTo>
                    <a:pt x="5204" y="2536"/>
                  </a:lnTo>
                  <a:lnTo>
                    <a:pt x="5737" y="834"/>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5"/>
            <p:cNvSpPr/>
            <p:nvPr/>
          </p:nvSpPr>
          <p:spPr>
            <a:xfrm>
              <a:off x="1085125" y="1947275"/>
              <a:ext cx="472025" cy="775675"/>
            </a:xfrm>
            <a:custGeom>
              <a:avLst/>
              <a:gdLst/>
              <a:ahLst/>
              <a:cxnLst/>
              <a:rect l="l" t="t" r="r" b="b"/>
              <a:pathLst>
                <a:path w="18881" h="31027" extrusionOk="0">
                  <a:moveTo>
                    <a:pt x="6876" y="0"/>
                  </a:moveTo>
                  <a:cubicBezTo>
                    <a:pt x="6564" y="0"/>
                    <a:pt x="6251" y="38"/>
                    <a:pt x="5938" y="116"/>
                  </a:cubicBezTo>
                  <a:cubicBezTo>
                    <a:pt x="1568" y="1150"/>
                    <a:pt x="0" y="9123"/>
                    <a:pt x="2035" y="17529"/>
                  </a:cubicBezTo>
                  <a:cubicBezTo>
                    <a:pt x="3914" y="25259"/>
                    <a:pt x="7896" y="31027"/>
                    <a:pt x="11935" y="31027"/>
                  </a:cubicBezTo>
                  <a:cubicBezTo>
                    <a:pt x="12271" y="31027"/>
                    <a:pt x="12607" y="30987"/>
                    <a:pt x="12943" y="30905"/>
                  </a:cubicBezTo>
                  <a:cubicBezTo>
                    <a:pt x="17346" y="29838"/>
                    <a:pt x="18881" y="22699"/>
                    <a:pt x="16846" y="14293"/>
                  </a:cubicBezTo>
                  <a:cubicBezTo>
                    <a:pt x="14925" y="6485"/>
                    <a:pt x="10960" y="0"/>
                    <a:pt x="68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5"/>
            <p:cNvSpPr/>
            <p:nvPr/>
          </p:nvSpPr>
          <p:spPr>
            <a:xfrm>
              <a:off x="1107625" y="1946825"/>
              <a:ext cx="227700" cy="128450"/>
            </a:xfrm>
            <a:custGeom>
              <a:avLst/>
              <a:gdLst/>
              <a:ahLst/>
              <a:cxnLst/>
              <a:rect l="l" t="t" r="r" b="b"/>
              <a:pathLst>
                <a:path w="9108" h="5138" extrusionOk="0">
                  <a:moveTo>
                    <a:pt x="5472" y="1"/>
                  </a:moveTo>
                  <a:lnTo>
                    <a:pt x="1" y="701"/>
                  </a:lnTo>
                  <a:lnTo>
                    <a:pt x="2770" y="5138"/>
                  </a:lnTo>
                  <a:lnTo>
                    <a:pt x="9107" y="3170"/>
                  </a:lnTo>
                  <a:lnTo>
                    <a:pt x="54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5"/>
            <p:cNvSpPr/>
            <p:nvPr/>
          </p:nvSpPr>
          <p:spPr>
            <a:xfrm>
              <a:off x="1268575" y="2651500"/>
              <a:ext cx="154300" cy="84250"/>
            </a:xfrm>
            <a:custGeom>
              <a:avLst/>
              <a:gdLst/>
              <a:ahLst/>
              <a:cxnLst/>
              <a:rect l="l" t="t" r="r" b="b"/>
              <a:pathLst>
                <a:path w="6172" h="3370" extrusionOk="0">
                  <a:moveTo>
                    <a:pt x="1" y="1"/>
                  </a:moveTo>
                  <a:lnTo>
                    <a:pt x="568" y="3370"/>
                  </a:lnTo>
                  <a:lnTo>
                    <a:pt x="5605" y="2736"/>
                  </a:lnTo>
                  <a:lnTo>
                    <a:pt x="6172" y="90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5"/>
            <p:cNvSpPr/>
            <p:nvPr/>
          </p:nvSpPr>
          <p:spPr>
            <a:xfrm>
              <a:off x="958375" y="1963775"/>
              <a:ext cx="472850" cy="775875"/>
            </a:xfrm>
            <a:custGeom>
              <a:avLst/>
              <a:gdLst/>
              <a:ahLst/>
              <a:cxnLst/>
              <a:rect l="l" t="t" r="r" b="b"/>
              <a:pathLst>
                <a:path w="18914" h="31035" extrusionOk="0">
                  <a:moveTo>
                    <a:pt x="6929" y="1"/>
                  </a:moveTo>
                  <a:cubicBezTo>
                    <a:pt x="6609" y="1"/>
                    <a:pt x="6290" y="41"/>
                    <a:pt x="5971" y="124"/>
                  </a:cubicBezTo>
                  <a:cubicBezTo>
                    <a:pt x="1601" y="1158"/>
                    <a:pt x="0" y="9163"/>
                    <a:pt x="2068" y="17536"/>
                  </a:cubicBezTo>
                  <a:cubicBezTo>
                    <a:pt x="3947" y="25266"/>
                    <a:pt x="7929" y="31034"/>
                    <a:pt x="11968" y="31034"/>
                  </a:cubicBezTo>
                  <a:cubicBezTo>
                    <a:pt x="12304" y="31034"/>
                    <a:pt x="12641" y="30994"/>
                    <a:pt x="12976" y="30912"/>
                  </a:cubicBezTo>
                  <a:cubicBezTo>
                    <a:pt x="17346" y="29845"/>
                    <a:pt x="18914" y="22706"/>
                    <a:pt x="16845" y="14300"/>
                  </a:cubicBezTo>
                  <a:cubicBezTo>
                    <a:pt x="14990" y="6477"/>
                    <a:pt x="10985" y="1"/>
                    <a:pt x="69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5"/>
            <p:cNvSpPr/>
            <p:nvPr/>
          </p:nvSpPr>
          <p:spPr>
            <a:xfrm>
              <a:off x="1015075" y="1990200"/>
              <a:ext cx="371950" cy="721375"/>
            </a:xfrm>
            <a:custGeom>
              <a:avLst/>
              <a:gdLst/>
              <a:ahLst/>
              <a:cxnLst/>
              <a:rect l="l" t="t" r="r" b="b"/>
              <a:pathLst>
                <a:path w="14878" h="28855" extrusionOk="0">
                  <a:moveTo>
                    <a:pt x="4337" y="1"/>
                  </a:moveTo>
                  <a:cubicBezTo>
                    <a:pt x="4203" y="1"/>
                    <a:pt x="4037" y="1"/>
                    <a:pt x="3870" y="67"/>
                  </a:cubicBezTo>
                  <a:cubicBezTo>
                    <a:pt x="2435" y="401"/>
                    <a:pt x="1268" y="2102"/>
                    <a:pt x="701" y="4771"/>
                  </a:cubicBezTo>
                  <a:cubicBezTo>
                    <a:pt x="0" y="7906"/>
                    <a:pt x="200" y="12009"/>
                    <a:pt x="1201" y="16079"/>
                  </a:cubicBezTo>
                  <a:cubicBezTo>
                    <a:pt x="3269" y="24418"/>
                    <a:pt x="7306" y="28854"/>
                    <a:pt x="10007" y="28854"/>
                  </a:cubicBezTo>
                  <a:cubicBezTo>
                    <a:pt x="10174" y="28854"/>
                    <a:pt x="10374" y="28821"/>
                    <a:pt x="10575" y="28821"/>
                  </a:cubicBezTo>
                  <a:cubicBezTo>
                    <a:pt x="14344" y="27954"/>
                    <a:pt x="14878" y="20282"/>
                    <a:pt x="13210" y="13677"/>
                  </a:cubicBezTo>
                  <a:cubicBezTo>
                    <a:pt x="11075" y="5238"/>
                    <a:pt x="6939" y="1"/>
                    <a:pt x="43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5"/>
            <p:cNvSpPr/>
            <p:nvPr/>
          </p:nvSpPr>
          <p:spPr>
            <a:xfrm>
              <a:off x="1040100" y="2008550"/>
              <a:ext cx="322750" cy="683850"/>
            </a:xfrm>
            <a:custGeom>
              <a:avLst/>
              <a:gdLst/>
              <a:ahLst/>
              <a:cxnLst/>
              <a:rect l="l" t="t" r="r" b="b"/>
              <a:pathLst>
                <a:path w="12910" h="27354" extrusionOk="0">
                  <a:moveTo>
                    <a:pt x="3236" y="0"/>
                  </a:moveTo>
                  <a:cubicBezTo>
                    <a:pt x="3169" y="0"/>
                    <a:pt x="3136" y="34"/>
                    <a:pt x="3036" y="34"/>
                  </a:cubicBezTo>
                  <a:cubicBezTo>
                    <a:pt x="2268" y="201"/>
                    <a:pt x="1234" y="1335"/>
                    <a:pt x="667" y="4003"/>
                  </a:cubicBezTo>
                  <a:cubicBezTo>
                    <a:pt x="0" y="7039"/>
                    <a:pt x="167" y="11075"/>
                    <a:pt x="1168" y="15078"/>
                  </a:cubicBezTo>
                  <a:cubicBezTo>
                    <a:pt x="3236" y="23450"/>
                    <a:pt x="7072" y="27353"/>
                    <a:pt x="9040" y="27353"/>
                  </a:cubicBezTo>
                  <a:cubicBezTo>
                    <a:pt x="9173" y="27353"/>
                    <a:pt x="9307" y="27353"/>
                    <a:pt x="9373" y="27253"/>
                  </a:cubicBezTo>
                  <a:cubicBezTo>
                    <a:pt x="12042" y="26686"/>
                    <a:pt x="12909" y="19915"/>
                    <a:pt x="11208" y="13110"/>
                  </a:cubicBezTo>
                  <a:cubicBezTo>
                    <a:pt x="9006" y="4370"/>
                    <a:pt x="4904" y="0"/>
                    <a:pt x="3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5"/>
            <p:cNvSpPr/>
            <p:nvPr/>
          </p:nvSpPr>
          <p:spPr>
            <a:xfrm>
              <a:off x="1049250" y="2040225"/>
              <a:ext cx="156825" cy="296075"/>
            </a:xfrm>
            <a:custGeom>
              <a:avLst/>
              <a:gdLst/>
              <a:ahLst/>
              <a:cxnLst/>
              <a:rect l="l" t="t" r="r" b="b"/>
              <a:pathLst>
                <a:path w="6273" h="11843" extrusionOk="0">
                  <a:moveTo>
                    <a:pt x="5672" y="1"/>
                  </a:moveTo>
                  <a:lnTo>
                    <a:pt x="1" y="10842"/>
                  </a:lnTo>
                  <a:cubicBezTo>
                    <a:pt x="68" y="11176"/>
                    <a:pt x="168" y="11509"/>
                    <a:pt x="201" y="11843"/>
                  </a:cubicBezTo>
                  <a:lnTo>
                    <a:pt x="6272" y="301"/>
                  </a:lnTo>
                  <a:lnTo>
                    <a:pt x="5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5"/>
            <p:cNvSpPr/>
            <p:nvPr/>
          </p:nvSpPr>
          <p:spPr>
            <a:xfrm>
              <a:off x="1060925" y="2090275"/>
              <a:ext cx="176825" cy="336100"/>
            </a:xfrm>
            <a:custGeom>
              <a:avLst/>
              <a:gdLst/>
              <a:ahLst/>
              <a:cxnLst/>
              <a:rect l="l" t="t" r="r" b="b"/>
              <a:pathLst>
                <a:path w="7073" h="13444" extrusionOk="0">
                  <a:moveTo>
                    <a:pt x="6406" y="0"/>
                  </a:moveTo>
                  <a:lnTo>
                    <a:pt x="1" y="12309"/>
                  </a:lnTo>
                  <a:cubicBezTo>
                    <a:pt x="68" y="12643"/>
                    <a:pt x="168" y="13010"/>
                    <a:pt x="234" y="13443"/>
                  </a:cubicBezTo>
                  <a:lnTo>
                    <a:pt x="7073" y="334"/>
                  </a:lnTo>
                  <a:lnTo>
                    <a:pt x="64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5"/>
            <p:cNvSpPr/>
            <p:nvPr/>
          </p:nvSpPr>
          <p:spPr>
            <a:xfrm>
              <a:off x="1070100" y="2127800"/>
              <a:ext cx="191850" cy="347775"/>
            </a:xfrm>
            <a:custGeom>
              <a:avLst/>
              <a:gdLst/>
              <a:ahLst/>
              <a:cxnLst/>
              <a:rect l="l" t="t" r="r" b="b"/>
              <a:pathLst>
                <a:path w="7674" h="13911" extrusionOk="0">
                  <a:moveTo>
                    <a:pt x="7206" y="0"/>
                  </a:moveTo>
                  <a:lnTo>
                    <a:pt x="601" y="12776"/>
                  </a:lnTo>
                  <a:cubicBezTo>
                    <a:pt x="1" y="13744"/>
                    <a:pt x="635" y="13644"/>
                    <a:pt x="868" y="13910"/>
                  </a:cubicBezTo>
                  <a:lnTo>
                    <a:pt x="7673" y="801"/>
                  </a:lnTo>
                  <a:lnTo>
                    <a:pt x="72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5"/>
            <p:cNvSpPr/>
            <p:nvPr/>
          </p:nvSpPr>
          <p:spPr>
            <a:xfrm>
              <a:off x="1137650" y="2272075"/>
              <a:ext cx="181000" cy="351100"/>
            </a:xfrm>
            <a:custGeom>
              <a:avLst/>
              <a:gdLst/>
              <a:ahLst/>
              <a:cxnLst/>
              <a:rect l="l" t="t" r="r" b="b"/>
              <a:pathLst>
                <a:path w="7240" h="14044" extrusionOk="0">
                  <a:moveTo>
                    <a:pt x="7239" y="0"/>
                  </a:moveTo>
                  <a:lnTo>
                    <a:pt x="1" y="13010"/>
                  </a:lnTo>
                  <a:cubicBezTo>
                    <a:pt x="101" y="13343"/>
                    <a:pt x="401" y="13710"/>
                    <a:pt x="468" y="14044"/>
                  </a:cubicBezTo>
                  <a:lnTo>
                    <a:pt x="7239" y="1468"/>
                  </a:lnTo>
                  <a:lnTo>
                    <a:pt x="72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5"/>
            <p:cNvSpPr/>
            <p:nvPr/>
          </p:nvSpPr>
          <p:spPr>
            <a:xfrm>
              <a:off x="1176850" y="2350450"/>
              <a:ext cx="164300" cy="314425"/>
            </a:xfrm>
            <a:custGeom>
              <a:avLst/>
              <a:gdLst/>
              <a:ahLst/>
              <a:cxnLst/>
              <a:rect l="l" t="t" r="r" b="b"/>
              <a:pathLst>
                <a:path w="6572" h="12577" extrusionOk="0">
                  <a:moveTo>
                    <a:pt x="6272" y="1"/>
                  </a:moveTo>
                  <a:lnTo>
                    <a:pt x="1" y="12043"/>
                  </a:lnTo>
                  <a:lnTo>
                    <a:pt x="534" y="12576"/>
                  </a:lnTo>
                  <a:lnTo>
                    <a:pt x="6572" y="1002"/>
                  </a:lnTo>
                  <a:cubicBezTo>
                    <a:pt x="6505" y="701"/>
                    <a:pt x="6439" y="368"/>
                    <a:pt x="6372" y="34"/>
                  </a:cubicBezTo>
                  <a:lnTo>
                    <a:pt x="62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5"/>
            <p:cNvSpPr/>
            <p:nvPr/>
          </p:nvSpPr>
          <p:spPr>
            <a:xfrm>
              <a:off x="1211875" y="2410500"/>
              <a:ext cx="140950" cy="278550"/>
            </a:xfrm>
            <a:custGeom>
              <a:avLst/>
              <a:gdLst/>
              <a:ahLst/>
              <a:cxnLst/>
              <a:rect l="l" t="t" r="r" b="b"/>
              <a:pathLst>
                <a:path w="5638" h="11142" extrusionOk="0">
                  <a:moveTo>
                    <a:pt x="5605" y="1"/>
                  </a:moveTo>
                  <a:lnTo>
                    <a:pt x="1" y="10808"/>
                  </a:lnTo>
                  <a:cubicBezTo>
                    <a:pt x="201" y="10942"/>
                    <a:pt x="468" y="11008"/>
                    <a:pt x="668" y="11142"/>
                  </a:cubicBezTo>
                  <a:lnTo>
                    <a:pt x="5638" y="1635"/>
                  </a:lnTo>
                  <a:cubicBezTo>
                    <a:pt x="5638" y="1068"/>
                    <a:pt x="5638" y="534"/>
                    <a:pt x="5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5"/>
            <p:cNvSpPr/>
            <p:nvPr/>
          </p:nvSpPr>
          <p:spPr>
            <a:xfrm>
              <a:off x="2309325" y="1996325"/>
              <a:ext cx="350275" cy="578275"/>
            </a:xfrm>
            <a:custGeom>
              <a:avLst/>
              <a:gdLst/>
              <a:ahLst/>
              <a:cxnLst/>
              <a:rect l="l" t="t" r="r" b="b"/>
              <a:pathLst>
                <a:path w="14011" h="23131" extrusionOk="0">
                  <a:moveTo>
                    <a:pt x="8902" y="0"/>
                  </a:moveTo>
                  <a:cubicBezTo>
                    <a:pt x="5868" y="0"/>
                    <a:pt x="2895" y="4843"/>
                    <a:pt x="1502" y="10663"/>
                  </a:cubicBezTo>
                  <a:cubicBezTo>
                    <a:pt x="1" y="16901"/>
                    <a:pt x="1135" y="22238"/>
                    <a:pt x="4404" y="23039"/>
                  </a:cubicBezTo>
                  <a:cubicBezTo>
                    <a:pt x="4653" y="23100"/>
                    <a:pt x="4903" y="23130"/>
                    <a:pt x="5153" y="23130"/>
                  </a:cubicBezTo>
                  <a:cubicBezTo>
                    <a:pt x="8147" y="23130"/>
                    <a:pt x="11124" y="18822"/>
                    <a:pt x="12510" y="13065"/>
                  </a:cubicBezTo>
                  <a:cubicBezTo>
                    <a:pt x="14011" y="6794"/>
                    <a:pt x="12843" y="890"/>
                    <a:pt x="9608" y="89"/>
                  </a:cubicBezTo>
                  <a:cubicBezTo>
                    <a:pt x="9372" y="29"/>
                    <a:pt x="9137" y="0"/>
                    <a:pt x="89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5"/>
            <p:cNvSpPr/>
            <p:nvPr/>
          </p:nvSpPr>
          <p:spPr>
            <a:xfrm>
              <a:off x="2474450" y="1996875"/>
              <a:ext cx="167650" cy="95100"/>
            </a:xfrm>
            <a:custGeom>
              <a:avLst/>
              <a:gdLst/>
              <a:ahLst/>
              <a:cxnLst/>
              <a:rect l="l" t="t" r="r" b="b"/>
              <a:pathLst>
                <a:path w="6706" h="3804" extrusionOk="0">
                  <a:moveTo>
                    <a:pt x="2669" y="0"/>
                  </a:moveTo>
                  <a:lnTo>
                    <a:pt x="0" y="2335"/>
                  </a:lnTo>
                  <a:lnTo>
                    <a:pt x="4704" y="3803"/>
                  </a:lnTo>
                  <a:lnTo>
                    <a:pt x="6705" y="501"/>
                  </a:lnTo>
                  <a:lnTo>
                    <a:pt x="26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5"/>
            <p:cNvSpPr/>
            <p:nvPr/>
          </p:nvSpPr>
          <p:spPr>
            <a:xfrm>
              <a:off x="2408575" y="2521425"/>
              <a:ext cx="115100" cy="62550"/>
            </a:xfrm>
            <a:custGeom>
              <a:avLst/>
              <a:gdLst/>
              <a:ahLst/>
              <a:cxnLst/>
              <a:rect l="l" t="t" r="r" b="b"/>
              <a:pathLst>
                <a:path w="4604" h="2502" extrusionOk="0">
                  <a:moveTo>
                    <a:pt x="4604" y="0"/>
                  </a:moveTo>
                  <a:lnTo>
                    <a:pt x="0" y="667"/>
                  </a:lnTo>
                  <a:lnTo>
                    <a:pt x="434" y="2035"/>
                  </a:lnTo>
                  <a:lnTo>
                    <a:pt x="4137" y="2502"/>
                  </a:lnTo>
                  <a:lnTo>
                    <a:pt x="4604" y="0"/>
                  </a:lnTo>
                  <a:close/>
                </a:path>
              </a:pathLst>
            </a:custGeom>
            <a:solidFill>
              <a:srgbClr val="313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5"/>
            <p:cNvSpPr/>
            <p:nvPr/>
          </p:nvSpPr>
          <p:spPr>
            <a:xfrm>
              <a:off x="2380225" y="1959575"/>
              <a:ext cx="439500" cy="724025"/>
            </a:xfrm>
            <a:custGeom>
              <a:avLst/>
              <a:gdLst/>
              <a:ahLst/>
              <a:cxnLst/>
              <a:rect l="l" t="t" r="r" b="b"/>
              <a:pathLst>
                <a:path w="17580" h="28961" extrusionOk="0">
                  <a:moveTo>
                    <a:pt x="11261" y="0"/>
                  </a:moveTo>
                  <a:cubicBezTo>
                    <a:pt x="7402" y="0"/>
                    <a:pt x="3647" y="6043"/>
                    <a:pt x="1901" y="13368"/>
                  </a:cubicBezTo>
                  <a:cubicBezTo>
                    <a:pt x="0" y="21206"/>
                    <a:pt x="1434" y="27878"/>
                    <a:pt x="5504" y="28845"/>
                  </a:cubicBezTo>
                  <a:cubicBezTo>
                    <a:pt x="5821" y="28923"/>
                    <a:pt x="6140" y="28960"/>
                    <a:pt x="6457" y="28960"/>
                  </a:cubicBezTo>
                  <a:cubicBezTo>
                    <a:pt x="10243" y="28960"/>
                    <a:pt x="13954" y="23602"/>
                    <a:pt x="15678" y="16370"/>
                  </a:cubicBezTo>
                  <a:cubicBezTo>
                    <a:pt x="17579" y="8531"/>
                    <a:pt x="16145" y="1125"/>
                    <a:pt x="12075" y="91"/>
                  </a:cubicBezTo>
                  <a:cubicBezTo>
                    <a:pt x="11804" y="30"/>
                    <a:pt x="11532" y="0"/>
                    <a:pt x="11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5"/>
            <p:cNvSpPr/>
            <p:nvPr/>
          </p:nvSpPr>
          <p:spPr>
            <a:xfrm>
              <a:off x="2586200" y="1961025"/>
              <a:ext cx="211000" cy="119275"/>
            </a:xfrm>
            <a:custGeom>
              <a:avLst/>
              <a:gdLst/>
              <a:ahLst/>
              <a:cxnLst/>
              <a:rect l="l" t="t" r="r" b="b"/>
              <a:pathLst>
                <a:path w="8440" h="4771" extrusionOk="0">
                  <a:moveTo>
                    <a:pt x="3369" y="0"/>
                  </a:moveTo>
                  <a:lnTo>
                    <a:pt x="0" y="2935"/>
                  </a:lnTo>
                  <a:lnTo>
                    <a:pt x="5905" y="4770"/>
                  </a:lnTo>
                  <a:lnTo>
                    <a:pt x="8440" y="634"/>
                  </a:lnTo>
                  <a:lnTo>
                    <a:pt x="336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5"/>
            <p:cNvSpPr/>
            <p:nvPr/>
          </p:nvSpPr>
          <p:spPr>
            <a:xfrm>
              <a:off x="2504475" y="2618150"/>
              <a:ext cx="142625" cy="78425"/>
            </a:xfrm>
            <a:custGeom>
              <a:avLst/>
              <a:gdLst/>
              <a:ahLst/>
              <a:cxnLst/>
              <a:rect l="l" t="t" r="r" b="b"/>
              <a:pathLst>
                <a:path w="5705" h="3137" extrusionOk="0">
                  <a:moveTo>
                    <a:pt x="5704" y="0"/>
                  </a:moveTo>
                  <a:lnTo>
                    <a:pt x="0" y="834"/>
                  </a:lnTo>
                  <a:lnTo>
                    <a:pt x="501" y="2536"/>
                  </a:lnTo>
                  <a:lnTo>
                    <a:pt x="5171" y="3136"/>
                  </a:lnTo>
                  <a:lnTo>
                    <a:pt x="57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5"/>
            <p:cNvSpPr/>
            <p:nvPr/>
          </p:nvSpPr>
          <p:spPr>
            <a:xfrm>
              <a:off x="2458600" y="1947275"/>
              <a:ext cx="472025" cy="775675"/>
            </a:xfrm>
            <a:custGeom>
              <a:avLst/>
              <a:gdLst/>
              <a:ahLst/>
              <a:cxnLst/>
              <a:rect l="l" t="t" r="r" b="b"/>
              <a:pathLst>
                <a:path w="18881" h="31027" extrusionOk="0">
                  <a:moveTo>
                    <a:pt x="11998" y="0"/>
                  </a:moveTo>
                  <a:cubicBezTo>
                    <a:pt x="7884" y="0"/>
                    <a:pt x="3895" y="6485"/>
                    <a:pt x="2035" y="14293"/>
                  </a:cubicBezTo>
                  <a:cubicBezTo>
                    <a:pt x="1" y="22699"/>
                    <a:pt x="1535" y="29838"/>
                    <a:pt x="5938" y="30905"/>
                  </a:cubicBezTo>
                  <a:cubicBezTo>
                    <a:pt x="6274" y="30987"/>
                    <a:pt x="6610" y="31027"/>
                    <a:pt x="6946" y="31027"/>
                  </a:cubicBezTo>
                  <a:cubicBezTo>
                    <a:pt x="10985" y="31027"/>
                    <a:pt x="14967" y="25259"/>
                    <a:pt x="16846" y="17529"/>
                  </a:cubicBezTo>
                  <a:cubicBezTo>
                    <a:pt x="18881" y="9123"/>
                    <a:pt x="17313" y="1150"/>
                    <a:pt x="12943" y="116"/>
                  </a:cubicBezTo>
                  <a:cubicBezTo>
                    <a:pt x="12628" y="38"/>
                    <a:pt x="12312" y="0"/>
                    <a:pt x="1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5"/>
            <p:cNvSpPr/>
            <p:nvPr/>
          </p:nvSpPr>
          <p:spPr>
            <a:xfrm>
              <a:off x="2679600" y="1946825"/>
              <a:ext cx="227675" cy="128450"/>
            </a:xfrm>
            <a:custGeom>
              <a:avLst/>
              <a:gdLst/>
              <a:ahLst/>
              <a:cxnLst/>
              <a:rect l="l" t="t" r="r" b="b"/>
              <a:pathLst>
                <a:path w="9107" h="5138" extrusionOk="0">
                  <a:moveTo>
                    <a:pt x="3636" y="1"/>
                  </a:moveTo>
                  <a:lnTo>
                    <a:pt x="0" y="3170"/>
                  </a:lnTo>
                  <a:lnTo>
                    <a:pt x="6338" y="5138"/>
                  </a:lnTo>
                  <a:lnTo>
                    <a:pt x="9107" y="701"/>
                  </a:lnTo>
                  <a:lnTo>
                    <a:pt x="36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5"/>
            <p:cNvSpPr/>
            <p:nvPr/>
          </p:nvSpPr>
          <p:spPr>
            <a:xfrm>
              <a:off x="2592875" y="2651500"/>
              <a:ext cx="153450" cy="84250"/>
            </a:xfrm>
            <a:custGeom>
              <a:avLst/>
              <a:gdLst/>
              <a:ahLst/>
              <a:cxnLst/>
              <a:rect l="l" t="t" r="r" b="b"/>
              <a:pathLst>
                <a:path w="6138" h="3370" extrusionOk="0">
                  <a:moveTo>
                    <a:pt x="6138" y="1"/>
                  </a:moveTo>
                  <a:lnTo>
                    <a:pt x="0" y="901"/>
                  </a:lnTo>
                  <a:lnTo>
                    <a:pt x="567" y="2736"/>
                  </a:lnTo>
                  <a:lnTo>
                    <a:pt x="5571" y="3370"/>
                  </a:lnTo>
                  <a:lnTo>
                    <a:pt x="61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5"/>
            <p:cNvSpPr/>
            <p:nvPr/>
          </p:nvSpPr>
          <p:spPr>
            <a:xfrm>
              <a:off x="2583700" y="1963775"/>
              <a:ext cx="472025" cy="775875"/>
            </a:xfrm>
            <a:custGeom>
              <a:avLst/>
              <a:gdLst/>
              <a:ahLst/>
              <a:cxnLst/>
              <a:rect l="l" t="t" r="r" b="b"/>
              <a:pathLst>
                <a:path w="18881" h="31035" extrusionOk="0">
                  <a:moveTo>
                    <a:pt x="11978" y="1"/>
                  </a:moveTo>
                  <a:cubicBezTo>
                    <a:pt x="7896" y="1"/>
                    <a:pt x="3890" y="6477"/>
                    <a:pt x="2035" y="14300"/>
                  </a:cubicBezTo>
                  <a:cubicBezTo>
                    <a:pt x="0" y="22706"/>
                    <a:pt x="1535" y="29845"/>
                    <a:pt x="5938" y="30912"/>
                  </a:cubicBezTo>
                  <a:cubicBezTo>
                    <a:pt x="6273" y="30994"/>
                    <a:pt x="6609" y="31034"/>
                    <a:pt x="6945" y="31034"/>
                  </a:cubicBezTo>
                  <a:cubicBezTo>
                    <a:pt x="10984" y="31034"/>
                    <a:pt x="14967" y="25266"/>
                    <a:pt x="16846" y="17536"/>
                  </a:cubicBezTo>
                  <a:cubicBezTo>
                    <a:pt x="18880" y="9130"/>
                    <a:pt x="17313" y="1158"/>
                    <a:pt x="12943" y="124"/>
                  </a:cubicBezTo>
                  <a:cubicBezTo>
                    <a:pt x="12622" y="41"/>
                    <a:pt x="12300" y="1"/>
                    <a:pt x="119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5"/>
            <p:cNvSpPr/>
            <p:nvPr/>
          </p:nvSpPr>
          <p:spPr>
            <a:xfrm>
              <a:off x="2627050" y="1990200"/>
              <a:ext cx="372800" cy="721375"/>
            </a:xfrm>
            <a:custGeom>
              <a:avLst/>
              <a:gdLst/>
              <a:ahLst/>
              <a:cxnLst/>
              <a:rect l="l" t="t" r="r" b="b"/>
              <a:pathLst>
                <a:path w="14912" h="28855" extrusionOk="0">
                  <a:moveTo>
                    <a:pt x="10575" y="1"/>
                  </a:moveTo>
                  <a:cubicBezTo>
                    <a:pt x="7940" y="1"/>
                    <a:pt x="3804" y="5238"/>
                    <a:pt x="1669" y="13677"/>
                  </a:cubicBezTo>
                  <a:cubicBezTo>
                    <a:pt x="1" y="20282"/>
                    <a:pt x="568" y="27954"/>
                    <a:pt x="4304" y="28821"/>
                  </a:cubicBezTo>
                  <a:cubicBezTo>
                    <a:pt x="4537" y="28821"/>
                    <a:pt x="4738" y="28854"/>
                    <a:pt x="4904" y="28854"/>
                  </a:cubicBezTo>
                  <a:cubicBezTo>
                    <a:pt x="7606" y="28854"/>
                    <a:pt x="11609" y="24418"/>
                    <a:pt x="13711" y="16079"/>
                  </a:cubicBezTo>
                  <a:cubicBezTo>
                    <a:pt x="14711" y="12009"/>
                    <a:pt x="14911" y="7906"/>
                    <a:pt x="14178" y="4771"/>
                  </a:cubicBezTo>
                  <a:cubicBezTo>
                    <a:pt x="13611" y="2102"/>
                    <a:pt x="12443" y="401"/>
                    <a:pt x="11009" y="67"/>
                  </a:cubicBezTo>
                  <a:cubicBezTo>
                    <a:pt x="10842" y="1"/>
                    <a:pt x="10675" y="1"/>
                    <a:pt x="10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5"/>
            <p:cNvSpPr/>
            <p:nvPr/>
          </p:nvSpPr>
          <p:spPr>
            <a:xfrm>
              <a:off x="2651250" y="2008550"/>
              <a:ext cx="323575" cy="683850"/>
            </a:xfrm>
            <a:custGeom>
              <a:avLst/>
              <a:gdLst/>
              <a:ahLst/>
              <a:cxnLst/>
              <a:rect l="l" t="t" r="r" b="b"/>
              <a:pathLst>
                <a:path w="12943" h="27354" extrusionOk="0">
                  <a:moveTo>
                    <a:pt x="9674" y="0"/>
                  </a:moveTo>
                  <a:cubicBezTo>
                    <a:pt x="8006" y="0"/>
                    <a:pt x="3936" y="4370"/>
                    <a:pt x="1735" y="13110"/>
                  </a:cubicBezTo>
                  <a:cubicBezTo>
                    <a:pt x="0" y="19915"/>
                    <a:pt x="901" y="26686"/>
                    <a:pt x="3569" y="27253"/>
                  </a:cubicBezTo>
                  <a:cubicBezTo>
                    <a:pt x="3669" y="27353"/>
                    <a:pt x="3770" y="27353"/>
                    <a:pt x="3903" y="27353"/>
                  </a:cubicBezTo>
                  <a:cubicBezTo>
                    <a:pt x="5838" y="27353"/>
                    <a:pt x="9674" y="23450"/>
                    <a:pt x="11775" y="15078"/>
                  </a:cubicBezTo>
                  <a:cubicBezTo>
                    <a:pt x="12776" y="11075"/>
                    <a:pt x="12943" y="7039"/>
                    <a:pt x="12276" y="4003"/>
                  </a:cubicBezTo>
                  <a:cubicBezTo>
                    <a:pt x="11675" y="1335"/>
                    <a:pt x="10641" y="201"/>
                    <a:pt x="9907" y="34"/>
                  </a:cubicBezTo>
                  <a:cubicBezTo>
                    <a:pt x="9807" y="34"/>
                    <a:pt x="9774" y="0"/>
                    <a:pt x="96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5"/>
            <p:cNvSpPr/>
            <p:nvPr/>
          </p:nvSpPr>
          <p:spPr>
            <a:xfrm>
              <a:off x="2808850" y="2040225"/>
              <a:ext cx="156800" cy="296075"/>
            </a:xfrm>
            <a:custGeom>
              <a:avLst/>
              <a:gdLst/>
              <a:ahLst/>
              <a:cxnLst/>
              <a:rect l="l" t="t" r="r" b="b"/>
              <a:pathLst>
                <a:path w="6272" h="11843" extrusionOk="0">
                  <a:moveTo>
                    <a:pt x="601" y="1"/>
                  </a:moveTo>
                  <a:lnTo>
                    <a:pt x="1" y="301"/>
                  </a:lnTo>
                  <a:lnTo>
                    <a:pt x="6038" y="11843"/>
                  </a:lnTo>
                  <a:cubicBezTo>
                    <a:pt x="6105" y="11509"/>
                    <a:pt x="6172" y="11176"/>
                    <a:pt x="6272" y="10842"/>
                  </a:cubicBezTo>
                  <a:lnTo>
                    <a:pt x="6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5"/>
            <p:cNvSpPr/>
            <p:nvPr/>
          </p:nvSpPr>
          <p:spPr>
            <a:xfrm>
              <a:off x="2776325" y="2090275"/>
              <a:ext cx="177650" cy="336100"/>
            </a:xfrm>
            <a:custGeom>
              <a:avLst/>
              <a:gdLst/>
              <a:ahLst/>
              <a:cxnLst/>
              <a:rect l="l" t="t" r="r" b="b"/>
              <a:pathLst>
                <a:path w="7106" h="13444" extrusionOk="0">
                  <a:moveTo>
                    <a:pt x="668" y="0"/>
                  </a:moveTo>
                  <a:lnTo>
                    <a:pt x="1" y="334"/>
                  </a:lnTo>
                  <a:lnTo>
                    <a:pt x="6839" y="13443"/>
                  </a:lnTo>
                  <a:cubicBezTo>
                    <a:pt x="6939" y="13010"/>
                    <a:pt x="7006" y="12643"/>
                    <a:pt x="7106" y="12309"/>
                  </a:cubicBezTo>
                  <a:lnTo>
                    <a:pt x="6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5"/>
            <p:cNvSpPr/>
            <p:nvPr/>
          </p:nvSpPr>
          <p:spPr>
            <a:xfrm>
              <a:off x="2752975" y="2127800"/>
              <a:ext cx="191825" cy="347775"/>
            </a:xfrm>
            <a:custGeom>
              <a:avLst/>
              <a:gdLst/>
              <a:ahLst/>
              <a:cxnLst/>
              <a:rect l="l" t="t" r="r" b="b"/>
              <a:pathLst>
                <a:path w="7673" h="13911" extrusionOk="0">
                  <a:moveTo>
                    <a:pt x="434" y="0"/>
                  </a:moveTo>
                  <a:lnTo>
                    <a:pt x="1" y="801"/>
                  </a:lnTo>
                  <a:lnTo>
                    <a:pt x="6839" y="13910"/>
                  </a:lnTo>
                  <a:cubicBezTo>
                    <a:pt x="7039" y="13644"/>
                    <a:pt x="7673" y="13744"/>
                    <a:pt x="7072" y="12776"/>
                  </a:cubicBezTo>
                  <a:lnTo>
                    <a:pt x="4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5"/>
            <p:cNvSpPr/>
            <p:nvPr/>
          </p:nvSpPr>
          <p:spPr>
            <a:xfrm>
              <a:off x="2696275" y="2272075"/>
              <a:ext cx="180150" cy="351100"/>
            </a:xfrm>
            <a:custGeom>
              <a:avLst/>
              <a:gdLst/>
              <a:ahLst/>
              <a:cxnLst/>
              <a:rect l="l" t="t" r="r" b="b"/>
              <a:pathLst>
                <a:path w="7206" h="14044" extrusionOk="0">
                  <a:moveTo>
                    <a:pt x="0" y="0"/>
                  </a:moveTo>
                  <a:lnTo>
                    <a:pt x="0" y="1468"/>
                  </a:lnTo>
                  <a:lnTo>
                    <a:pt x="6772" y="14044"/>
                  </a:lnTo>
                  <a:cubicBezTo>
                    <a:pt x="6839" y="13710"/>
                    <a:pt x="7139" y="13343"/>
                    <a:pt x="7206" y="13010"/>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5"/>
            <p:cNvSpPr/>
            <p:nvPr/>
          </p:nvSpPr>
          <p:spPr>
            <a:xfrm>
              <a:off x="2672925" y="2350450"/>
              <a:ext cx="165150" cy="314425"/>
            </a:xfrm>
            <a:custGeom>
              <a:avLst/>
              <a:gdLst/>
              <a:ahLst/>
              <a:cxnLst/>
              <a:rect l="l" t="t" r="r" b="b"/>
              <a:pathLst>
                <a:path w="6606" h="12577" extrusionOk="0">
                  <a:moveTo>
                    <a:pt x="301" y="1"/>
                  </a:moveTo>
                  <a:lnTo>
                    <a:pt x="234" y="34"/>
                  </a:lnTo>
                  <a:cubicBezTo>
                    <a:pt x="201" y="368"/>
                    <a:pt x="101" y="701"/>
                    <a:pt x="0" y="1002"/>
                  </a:cubicBezTo>
                  <a:lnTo>
                    <a:pt x="6071" y="12576"/>
                  </a:lnTo>
                  <a:lnTo>
                    <a:pt x="6605" y="12043"/>
                  </a:lnTo>
                  <a:lnTo>
                    <a:pt x="3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5"/>
            <p:cNvSpPr/>
            <p:nvPr/>
          </p:nvSpPr>
          <p:spPr>
            <a:xfrm>
              <a:off x="2662075" y="2410500"/>
              <a:ext cx="140975" cy="278550"/>
            </a:xfrm>
            <a:custGeom>
              <a:avLst/>
              <a:gdLst/>
              <a:ahLst/>
              <a:cxnLst/>
              <a:rect l="l" t="t" r="r" b="b"/>
              <a:pathLst>
                <a:path w="5639" h="11142" extrusionOk="0">
                  <a:moveTo>
                    <a:pt x="34" y="1"/>
                  </a:moveTo>
                  <a:cubicBezTo>
                    <a:pt x="1" y="534"/>
                    <a:pt x="1" y="1068"/>
                    <a:pt x="1" y="1635"/>
                  </a:cubicBezTo>
                  <a:lnTo>
                    <a:pt x="4971" y="11142"/>
                  </a:lnTo>
                  <a:cubicBezTo>
                    <a:pt x="5171" y="11008"/>
                    <a:pt x="5405" y="10942"/>
                    <a:pt x="5638" y="10808"/>
                  </a:cubicBezTo>
                  <a:lnTo>
                    <a:pt x="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85">
                                            <p:txEl>
                                              <p:pRg st="0" end="0"/>
                                            </p:txEl>
                                          </p:spTgt>
                                        </p:tgtEl>
                                        <p:attrNameLst>
                                          <p:attrName>style.visibility</p:attrName>
                                        </p:attrNameLst>
                                      </p:cBhvr>
                                      <p:to>
                                        <p:strVal val="visible"/>
                                      </p:to>
                                    </p:set>
                                    <p:animEffect transition="in" filter="barn(outVertical)">
                                      <p:cBhvr>
                                        <p:cTn id="7" dur="500"/>
                                        <p:tgtEl>
                                          <p:spTgt spid="985">
                                            <p:txEl>
                                              <p:pRg st="0" end="0"/>
                                            </p:txEl>
                                          </p:spTgt>
                                        </p:tgtEl>
                                      </p:cBhvr>
                                    </p:animEffect>
                                  </p:childTnLst>
                                </p:cTn>
                              </p:par>
                              <p:par>
                                <p:cTn id="8" presetID="16" presetClass="entr" presetSubtype="37" fill="hold" nodeType="withEffect">
                                  <p:stCondLst>
                                    <p:cond delay="0"/>
                                  </p:stCondLst>
                                  <p:childTnLst>
                                    <p:set>
                                      <p:cBhvr>
                                        <p:cTn id="9" dur="1" fill="hold">
                                          <p:stCondLst>
                                            <p:cond delay="0"/>
                                          </p:stCondLst>
                                        </p:cTn>
                                        <p:tgtEl>
                                          <p:spTgt spid="985">
                                            <p:txEl>
                                              <p:pRg st="2" end="2"/>
                                            </p:txEl>
                                          </p:spTgt>
                                        </p:tgtEl>
                                        <p:attrNameLst>
                                          <p:attrName>style.visibility</p:attrName>
                                        </p:attrNameLst>
                                      </p:cBhvr>
                                      <p:to>
                                        <p:strVal val="visible"/>
                                      </p:to>
                                    </p:set>
                                    <p:animEffect transition="in" filter="barn(outVertical)">
                                      <p:cBhvr>
                                        <p:cTn id="10" dur="500"/>
                                        <p:tgtEl>
                                          <p:spTgt spid="98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680" name="Google Shape;680;p38"/>
          <p:cNvSpPr txBox="1">
            <a:spLocks noGrp="1"/>
          </p:cNvSpPr>
          <p:nvPr>
            <p:ph type="title"/>
          </p:nvPr>
        </p:nvSpPr>
        <p:spPr>
          <a:xfrm>
            <a:off x="1968149" y="131985"/>
            <a:ext cx="4913100" cy="84259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sr-Cyrl-RS" sz="3600" b="0" dirty="0"/>
              <a:t>Опструктивна апнеја</a:t>
            </a:r>
            <a:endParaRPr sz="3600" b="0" dirty="0"/>
          </a:p>
        </p:txBody>
      </p:sp>
      <p:sp>
        <p:nvSpPr>
          <p:cNvPr id="681" name="Google Shape;681;p38"/>
          <p:cNvSpPr txBox="1">
            <a:spLocks noGrp="1"/>
          </p:cNvSpPr>
          <p:nvPr>
            <p:ph type="subTitle" idx="1"/>
          </p:nvPr>
        </p:nvSpPr>
        <p:spPr>
          <a:xfrm>
            <a:off x="706806" y="3337544"/>
            <a:ext cx="7984806" cy="1350547"/>
          </a:xfrm>
          <a:prstGeom prst="rect">
            <a:avLst/>
          </a:prstGeom>
        </p:spPr>
        <p:txBody>
          <a:bodyPr spcFirstLastPara="1" wrap="square" lIns="91425" tIns="91425" rIns="91425" bIns="91425" anchor="t" anchorCtr="0">
            <a:noAutofit/>
          </a:bodyPr>
          <a:lstStyle/>
          <a:p>
            <a:pPr marL="0" lvl="0" indent="0" algn="l"/>
            <a:r>
              <a:rPr lang="sr-Cyrl-RS" sz="1200" dirty="0"/>
              <a:t>Опструктивна апнеја у сну ( ОАС ) представља поремећај дисања који се јавља током спавања, карактерише се поновљеним епизодама потпуног или делимичног затварања горњих дисајних путева, што доводи до паузе у дисању ( апнеје ) или смањеног протока ваздуха ( хипопнеје ). </a:t>
            </a:r>
          </a:p>
          <a:p>
            <a:pPr marL="0" lvl="0" indent="0" algn="l"/>
            <a:endParaRPr lang="sr-Cyrl-RS" sz="1200" dirty="0"/>
          </a:p>
          <a:p>
            <a:pPr marL="0" lvl="0" indent="0" algn="l"/>
            <a:r>
              <a:rPr lang="sr-Cyrl-RS" sz="1200" dirty="0"/>
              <a:t>Ове епизоде обично трају више од десет секунди и могу се поновити десетинама или чак стотинама пута током ноћи, што доводи до честих буђења и нарушавања квалитета сна.</a:t>
            </a:r>
            <a:endParaRPr sz="1200" dirty="0"/>
          </a:p>
        </p:txBody>
      </p:sp>
      <p:cxnSp>
        <p:nvCxnSpPr>
          <p:cNvPr id="682" name="Google Shape;682;p38"/>
          <p:cNvCxnSpPr/>
          <p:nvPr/>
        </p:nvCxnSpPr>
        <p:spPr>
          <a:xfrm>
            <a:off x="1968149" y="861167"/>
            <a:ext cx="4920300" cy="0"/>
          </a:xfrm>
          <a:prstGeom prst="straightConnector1">
            <a:avLst/>
          </a:prstGeom>
          <a:noFill/>
          <a:ln w="19050" cap="flat" cmpd="sng">
            <a:solidFill>
              <a:schemeClr val="accent3"/>
            </a:solidFill>
            <a:prstDash val="dot"/>
            <a:round/>
            <a:headEnd type="none" w="med" len="med"/>
            <a:tailEnd type="none" w="med" len="med"/>
          </a:ln>
        </p:spPr>
      </p:cxnSp>
      <p:pic>
        <p:nvPicPr>
          <p:cNvPr id="2" name="Picture 1"/>
          <p:cNvPicPr>
            <a:picLocks noChangeAspect="1"/>
          </p:cNvPicPr>
          <p:nvPr/>
        </p:nvPicPr>
        <p:blipFill rotWithShape="1">
          <a:blip r:embed="rId3"/>
          <a:srcRect t="21512" b="9280"/>
          <a:stretch/>
        </p:blipFill>
        <p:spPr>
          <a:xfrm>
            <a:off x="2074273" y="1174282"/>
            <a:ext cx="4737174" cy="1912481"/>
          </a:xfrm>
          <a:prstGeom prst="rect">
            <a:avLst/>
          </a:prstGeom>
        </p:spPr>
      </p:pic>
    </p:spTree>
    <p:extLst>
      <p:ext uri="{BB962C8B-B14F-4D97-AF65-F5344CB8AC3E}">
        <p14:creationId xmlns:p14="http://schemas.microsoft.com/office/powerpoint/2010/main" val="249281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80"/>
                                        </p:tgtEl>
                                        <p:attrNameLst>
                                          <p:attrName>style.visibility</p:attrName>
                                        </p:attrNameLst>
                                      </p:cBhvr>
                                      <p:to>
                                        <p:strVal val="visible"/>
                                      </p:to>
                                    </p:set>
                                    <p:animEffect transition="in" filter="wipe(right)">
                                      <p:cBhvr>
                                        <p:cTn id="7" dur="500"/>
                                        <p:tgtEl>
                                          <p:spTgt spid="6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81">
                                            <p:txEl>
                                              <p:pRg st="0" end="0"/>
                                            </p:txEl>
                                          </p:spTgt>
                                        </p:tgtEl>
                                        <p:attrNameLst>
                                          <p:attrName>style.visibility</p:attrName>
                                        </p:attrNameLst>
                                      </p:cBhvr>
                                      <p:to>
                                        <p:strVal val="visible"/>
                                      </p:to>
                                    </p:set>
                                    <p:animEffect transition="in" filter="wipe(right)">
                                      <p:cBhvr>
                                        <p:cTn id="12" dur="500"/>
                                        <p:tgtEl>
                                          <p:spTgt spid="681">
                                            <p:txEl>
                                              <p:pRg st="0" end="0"/>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681">
                                            <p:txEl>
                                              <p:pRg st="2" end="2"/>
                                            </p:txEl>
                                          </p:spTgt>
                                        </p:tgtEl>
                                        <p:attrNameLst>
                                          <p:attrName>style.visibility</p:attrName>
                                        </p:attrNameLst>
                                      </p:cBhvr>
                                      <p:to>
                                        <p:strVal val="visible"/>
                                      </p:to>
                                    </p:set>
                                    <p:animEffect transition="in" filter="wipe(right)">
                                      <p:cBhvr>
                                        <p:cTn id="15" dur="500"/>
                                        <p:tgtEl>
                                          <p:spTgt spid="6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681" name="Google Shape;681;p38"/>
          <p:cNvSpPr txBox="1">
            <a:spLocks noGrp="1"/>
          </p:cNvSpPr>
          <p:nvPr>
            <p:ph type="subTitle" idx="1"/>
          </p:nvPr>
        </p:nvSpPr>
        <p:spPr>
          <a:xfrm>
            <a:off x="774183" y="440339"/>
            <a:ext cx="7984806" cy="1350547"/>
          </a:xfrm>
          <a:prstGeom prst="rect">
            <a:avLst/>
          </a:prstGeom>
        </p:spPr>
        <p:txBody>
          <a:bodyPr spcFirstLastPara="1" wrap="square" lIns="91425" tIns="91425" rIns="91425" bIns="91425" anchor="t" anchorCtr="0">
            <a:noAutofit/>
          </a:bodyPr>
          <a:lstStyle/>
          <a:p>
            <a:pPr marL="0" lvl="0" indent="0" algn="l"/>
            <a:r>
              <a:rPr lang="ru-RU" sz="2000" dirty="0"/>
              <a:t>Карактеристике ОАС-а</a:t>
            </a:r>
            <a:endParaRPr lang="sr-Latn-RS" sz="2000" dirty="0"/>
          </a:p>
          <a:p>
            <a:pPr marL="0" lvl="0" indent="0" algn="l"/>
            <a:endParaRPr lang="sr-Latn-RS" sz="1200" dirty="0"/>
          </a:p>
          <a:p>
            <a:pPr marL="171450" lvl="0" indent="-171450" algn="l">
              <a:buFont typeface="Courier New" panose="02070309020205020404" pitchFamily="49" charset="0"/>
              <a:buChar char="o"/>
            </a:pPr>
            <a:r>
              <a:rPr lang="ru-RU" sz="1200" dirty="0"/>
              <a:t>Апнеје и хипопнеје</a:t>
            </a:r>
            <a:r>
              <a:rPr lang="sr-Latn-RS" sz="1200" dirty="0"/>
              <a:t> </a:t>
            </a:r>
            <a:r>
              <a:rPr lang="ru-RU" sz="1200" dirty="0"/>
              <a:t>: Смањен проток ваздуха кроз горње дисајне путеве, што изазива кратке паузе у дисању.</a:t>
            </a:r>
            <a:endParaRPr lang="sr-Latn-RS" sz="1200" dirty="0"/>
          </a:p>
          <a:p>
            <a:pPr marL="171450" lvl="0" indent="-171450" algn="l">
              <a:buFont typeface="Courier New" panose="02070309020205020404" pitchFamily="49" charset="0"/>
              <a:buChar char="o"/>
            </a:pPr>
            <a:endParaRPr lang="sr-Latn-RS" sz="1200" dirty="0"/>
          </a:p>
          <a:p>
            <a:pPr marL="171450" lvl="0" indent="-171450" algn="l">
              <a:buFont typeface="Courier New" panose="02070309020205020404" pitchFamily="49" charset="0"/>
              <a:buChar char="o"/>
            </a:pPr>
            <a:r>
              <a:rPr lang="ru-RU" sz="1200" dirty="0"/>
              <a:t>Хркање</a:t>
            </a:r>
            <a:r>
              <a:rPr lang="sr-Latn-RS" sz="1200" dirty="0"/>
              <a:t> </a:t>
            </a:r>
            <a:r>
              <a:rPr lang="ru-RU" sz="1200" dirty="0"/>
              <a:t>: </a:t>
            </a:r>
            <a:r>
              <a:rPr lang="sr-Latn-RS" sz="1200" dirty="0"/>
              <a:t> </a:t>
            </a:r>
            <a:r>
              <a:rPr lang="ru-RU" sz="1200" dirty="0"/>
              <a:t>Често се јавља као резултат делимичног затварања горњих дисајних путева.</a:t>
            </a:r>
            <a:endParaRPr lang="sr-Latn-RS" sz="1200" dirty="0"/>
          </a:p>
          <a:p>
            <a:pPr marL="171450" lvl="0" indent="-171450" algn="l">
              <a:buFont typeface="Courier New" panose="02070309020205020404" pitchFamily="49" charset="0"/>
              <a:buChar char="o"/>
            </a:pPr>
            <a:endParaRPr lang="sr-Latn-RS" sz="1200" dirty="0"/>
          </a:p>
          <a:p>
            <a:pPr marL="171450" lvl="0" indent="-171450" algn="l">
              <a:buFont typeface="Courier New" panose="02070309020205020404" pitchFamily="49" charset="0"/>
              <a:buChar char="o"/>
            </a:pPr>
            <a:r>
              <a:rPr lang="ru-RU" sz="1200" dirty="0"/>
              <a:t>Буђење и осећај недостатка ваздуха</a:t>
            </a:r>
            <a:r>
              <a:rPr lang="sr-Latn-RS" sz="1200" dirty="0"/>
              <a:t> </a:t>
            </a:r>
            <a:r>
              <a:rPr lang="ru-RU" sz="1200" dirty="0"/>
              <a:t>: Пацијент може осетити да се гуши, што га често буди из сна.</a:t>
            </a:r>
            <a:endParaRPr lang="sr-Latn-RS" sz="1200" dirty="0"/>
          </a:p>
          <a:p>
            <a:pPr marL="171450" lvl="0" indent="-171450" algn="l">
              <a:buFont typeface="Courier New" panose="02070309020205020404" pitchFamily="49" charset="0"/>
              <a:buChar char="o"/>
            </a:pPr>
            <a:endParaRPr lang="sr-Latn-RS" sz="1200" dirty="0"/>
          </a:p>
          <a:p>
            <a:pPr marL="171450" lvl="0" indent="-171450" algn="l">
              <a:buFont typeface="Courier New" panose="02070309020205020404" pitchFamily="49" charset="0"/>
              <a:buChar char="o"/>
            </a:pPr>
            <a:r>
              <a:rPr lang="ru-RU" sz="1200" dirty="0"/>
              <a:t>Прекомерна дневна поспаност</a:t>
            </a:r>
            <a:r>
              <a:rPr lang="sr-Latn-RS" sz="1200" dirty="0"/>
              <a:t> </a:t>
            </a:r>
            <a:r>
              <a:rPr lang="ru-RU" sz="1200" dirty="0"/>
              <a:t>: Као резултат честих буђења и недостатка дубоког сна.</a:t>
            </a:r>
            <a:endParaRPr lang="sr-Latn-RS" sz="1200" dirty="0"/>
          </a:p>
          <a:p>
            <a:pPr marL="171450" lvl="0" indent="-171450" algn="l">
              <a:buFont typeface="Courier New" panose="02070309020205020404" pitchFamily="49" charset="0"/>
              <a:buChar char="o"/>
            </a:pPr>
            <a:endParaRPr lang="sr-Latn-RS" sz="1200" dirty="0"/>
          </a:p>
          <a:p>
            <a:pPr marL="171450" lvl="0" indent="-171450" algn="l">
              <a:buFont typeface="Courier New" panose="02070309020205020404" pitchFamily="49" charset="0"/>
              <a:buChar char="o"/>
            </a:pPr>
            <a:r>
              <a:rPr lang="ru-RU" sz="1200" dirty="0"/>
              <a:t>Смањена концентрација и когнитивне способности</a:t>
            </a:r>
            <a:r>
              <a:rPr lang="sr-Latn-RS" sz="1200" dirty="0"/>
              <a:t> </a:t>
            </a:r>
            <a:r>
              <a:rPr lang="ru-RU" sz="1200" dirty="0"/>
              <a:t>: Дугорочно, због недостатка квалитетног сна.</a:t>
            </a:r>
            <a:endParaRPr sz="1200" dirty="0"/>
          </a:p>
        </p:txBody>
      </p:sp>
      <p:pic>
        <p:nvPicPr>
          <p:cNvPr id="4" name="Picture 3"/>
          <p:cNvPicPr>
            <a:picLocks noChangeAspect="1"/>
          </p:cNvPicPr>
          <p:nvPr/>
        </p:nvPicPr>
        <p:blipFill>
          <a:blip r:embed="rId3"/>
          <a:stretch>
            <a:fillRect/>
          </a:stretch>
        </p:blipFill>
        <p:spPr>
          <a:xfrm>
            <a:off x="3130618" y="2758674"/>
            <a:ext cx="2981425" cy="2275339"/>
          </a:xfrm>
          <a:prstGeom prst="rect">
            <a:avLst/>
          </a:prstGeom>
        </p:spPr>
      </p:pic>
    </p:spTree>
    <p:extLst>
      <p:ext uri="{BB962C8B-B14F-4D97-AF65-F5344CB8AC3E}">
        <p14:creationId xmlns:p14="http://schemas.microsoft.com/office/powerpoint/2010/main" val="147464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81">
                                            <p:txEl>
                                              <p:pRg st="0" end="0"/>
                                            </p:txEl>
                                          </p:spTgt>
                                        </p:tgtEl>
                                        <p:attrNameLst>
                                          <p:attrName>style.visibility</p:attrName>
                                        </p:attrNameLst>
                                      </p:cBhvr>
                                      <p:to>
                                        <p:strVal val="visible"/>
                                      </p:to>
                                    </p:set>
                                    <p:animEffect transition="in" filter="wipe(right)">
                                      <p:cBhvr>
                                        <p:cTn id="7" dur="500"/>
                                        <p:tgtEl>
                                          <p:spTgt spid="6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81">
                                            <p:txEl>
                                              <p:pRg st="2" end="2"/>
                                            </p:txEl>
                                          </p:spTgt>
                                        </p:tgtEl>
                                        <p:attrNameLst>
                                          <p:attrName>style.visibility</p:attrName>
                                        </p:attrNameLst>
                                      </p:cBhvr>
                                      <p:to>
                                        <p:strVal val="visible"/>
                                      </p:to>
                                    </p:set>
                                    <p:animEffect transition="in" filter="wipe(right)">
                                      <p:cBhvr>
                                        <p:cTn id="12" dur="500"/>
                                        <p:tgtEl>
                                          <p:spTgt spid="68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681">
                                            <p:txEl>
                                              <p:pRg st="4" end="4"/>
                                            </p:txEl>
                                          </p:spTgt>
                                        </p:tgtEl>
                                        <p:attrNameLst>
                                          <p:attrName>style.visibility</p:attrName>
                                        </p:attrNameLst>
                                      </p:cBhvr>
                                      <p:to>
                                        <p:strVal val="visible"/>
                                      </p:to>
                                    </p:set>
                                    <p:animEffect transition="in" filter="wipe(right)">
                                      <p:cBhvr>
                                        <p:cTn id="17" dur="500"/>
                                        <p:tgtEl>
                                          <p:spTgt spid="68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681">
                                            <p:txEl>
                                              <p:pRg st="6" end="6"/>
                                            </p:txEl>
                                          </p:spTgt>
                                        </p:tgtEl>
                                        <p:attrNameLst>
                                          <p:attrName>style.visibility</p:attrName>
                                        </p:attrNameLst>
                                      </p:cBhvr>
                                      <p:to>
                                        <p:strVal val="visible"/>
                                      </p:to>
                                    </p:set>
                                    <p:animEffect transition="in" filter="wipe(right)">
                                      <p:cBhvr>
                                        <p:cTn id="22" dur="500"/>
                                        <p:tgtEl>
                                          <p:spTgt spid="681">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681">
                                            <p:txEl>
                                              <p:pRg st="8" end="8"/>
                                            </p:txEl>
                                          </p:spTgt>
                                        </p:tgtEl>
                                        <p:attrNameLst>
                                          <p:attrName>style.visibility</p:attrName>
                                        </p:attrNameLst>
                                      </p:cBhvr>
                                      <p:to>
                                        <p:strVal val="visible"/>
                                      </p:to>
                                    </p:set>
                                    <p:animEffect transition="in" filter="wipe(right)">
                                      <p:cBhvr>
                                        <p:cTn id="27" dur="500"/>
                                        <p:tgtEl>
                                          <p:spTgt spid="681">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681">
                                            <p:txEl>
                                              <p:pRg st="10" end="10"/>
                                            </p:txEl>
                                          </p:spTgt>
                                        </p:tgtEl>
                                        <p:attrNameLst>
                                          <p:attrName>style.visibility</p:attrName>
                                        </p:attrNameLst>
                                      </p:cBhvr>
                                      <p:to>
                                        <p:strVal val="visible"/>
                                      </p:to>
                                    </p:set>
                                    <p:animEffect transition="in" filter="wipe(right)">
                                      <p:cBhvr>
                                        <p:cTn id="32" dur="500"/>
                                        <p:tgtEl>
                                          <p:spTgt spid="68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681" name="Google Shape;681;p38"/>
          <p:cNvSpPr txBox="1">
            <a:spLocks noGrp="1"/>
          </p:cNvSpPr>
          <p:nvPr>
            <p:ph type="subTitle" idx="1"/>
          </p:nvPr>
        </p:nvSpPr>
        <p:spPr>
          <a:xfrm>
            <a:off x="783809" y="518259"/>
            <a:ext cx="5597741" cy="1350547"/>
          </a:xfrm>
          <a:prstGeom prst="rect">
            <a:avLst/>
          </a:prstGeom>
        </p:spPr>
        <p:txBody>
          <a:bodyPr spcFirstLastPara="1" wrap="square" lIns="91425" tIns="91425" rIns="91425" bIns="91425" anchor="t" anchorCtr="0">
            <a:noAutofit/>
          </a:bodyPr>
          <a:lstStyle/>
          <a:p>
            <a:pPr marL="0" lvl="0" indent="0" algn="l"/>
            <a:r>
              <a:rPr lang="sr-Cyrl-RS" sz="2000" dirty="0"/>
              <a:t>Узроци ОАС-а</a:t>
            </a:r>
            <a:endParaRPr lang="sr-Latn-RS" sz="2000" dirty="0"/>
          </a:p>
          <a:p>
            <a:pPr marL="0" lvl="0" indent="0" algn="l"/>
            <a:endParaRPr lang="sr-Latn-RS" sz="1200" dirty="0"/>
          </a:p>
          <a:p>
            <a:pPr marL="171450" lvl="0" indent="-171450" algn="l">
              <a:buFont typeface="Wingdings" panose="05000000000000000000" pitchFamily="2" charset="2"/>
              <a:buChar char="v"/>
            </a:pPr>
            <a:r>
              <a:rPr lang="sr-Cyrl-RS" sz="1200" dirty="0"/>
              <a:t>Анатомске абнормалности</a:t>
            </a:r>
            <a:r>
              <a:rPr lang="sr-Latn-RS" sz="1200" dirty="0"/>
              <a:t> </a:t>
            </a:r>
            <a:r>
              <a:rPr lang="sr-Cyrl-RS" sz="1200" dirty="0"/>
              <a:t>:</a:t>
            </a:r>
            <a:r>
              <a:rPr lang="sr-Latn-RS" sz="1200" dirty="0"/>
              <a:t> </a:t>
            </a:r>
            <a:r>
              <a:rPr lang="sr-Cyrl-RS" sz="1200" dirty="0"/>
              <a:t>Суженост дисајних путева због увећаних крајника или аденоида, посебно код деце.</a:t>
            </a:r>
            <a:r>
              <a:rPr lang="sr-Latn-RS" sz="1200" dirty="0"/>
              <a:t> </a:t>
            </a:r>
            <a:r>
              <a:rPr lang="sr-Cyrl-RS" sz="1200" dirty="0"/>
              <a:t>Дебљина и дужина меког непца или увећан језик могу узроковати сужавање.Девијација носног септума и полипи у носу такође могу допринети опструкцији.</a:t>
            </a:r>
            <a:endParaRPr lang="sr-Latn-RS" sz="1200" dirty="0"/>
          </a:p>
          <a:p>
            <a:pPr marL="171450" lvl="0" indent="-171450" algn="l">
              <a:buFont typeface="Wingdings" panose="05000000000000000000" pitchFamily="2" charset="2"/>
              <a:buChar char="v"/>
            </a:pPr>
            <a:endParaRPr lang="sr-Latn-RS" sz="1200" dirty="0"/>
          </a:p>
          <a:p>
            <a:pPr marL="171450" lvl="0" indent="-171450" algn="l">
              <a:buFont typeface="Wingdings" panose="05000000000000000000" pitchFamily="2" charset="2"/>
              <a:buChar char="v"/>
            </a:pPr>
            <a:r>
              <a:rPr lang="sr-Cyrl-RS" sz="1200" dirty="0"/>
              <a:t>Гојазност</a:t>
            </a:r>
            <a:r>
              <a:rPr lang="sr-Latn-RS" sz="1200" dirty="0"/>
              <a:t> </a:t>
            </a:r>
            <a:r>
              <a:rPr lang="sr-Cyrl-RS" sz="1200" dirty="0"/>
              <a:t>:</a:t>
            </a:r>
            <a:r>
              <a:rPr lang="sr-Latn-RS" sz="1200" dirty="0"/>
              <a:t> </a:t>
            </a:r>
            <a:r>
              <a:rPr lang="sr-Cyrl-RS" sz="1200" dirty="0"/>
              <a:t>Масно ткиво око врата смањује пречник дисајних путева и повећава ризик од колабирања током сна.</a:t>
            </a:r>
            <a:endParaRPr lang="sr-Latn-RS" sz="1200" dirty="0"/>
          </a:p>
          <a:p>
            <a:pPr marL="171450" lvl="0" indent="-171450" algn="l">
              <a:buFont typeface="Wingdings" panose="05000000000000000000" pitchFamily="2" charset="2"/>
              <a:buChar char="v"/>
            </a:pPr>
            <a:endParaRPr lang="sr-Latn-RS" sz="1200" dirty="0"/>
          </a:p>
          <a:p>
            <a:pPr marL="171450" lvl="0" indent="-171450" algn="l">
              <a:buFont typeface="Wingdings" panose="05000000000000000000" pitchFamily="2" charset="2"/>
              <a:buChar char="v"/>
            </a:pPr>
            <a:r>
              <a:rPr lang="sr-Cyrl-RS" sz="1200" dirty="0"/>
              <a:t>Мишићна слабост</a:t>
            </a:r>
            <a:r>
              <a:rPr lang="sr-Latn-RS" sz="1200" dirty="0"/>
              <a:t> </a:t>
            </a:r>
            <a:r>
              <a:rPr lang="sr-Cyrl-RS" sz="1200" dirty="0"/>
              <a:t>:</a:t>
            </a:r>
            <a:r>
              <a:rPr lang="sr-Latn-RS" sz="1200" dirty="0"/>
              <a:t> </a:t>
            </a:r>
            <a:r>
              <a:rPr lang="sr-Cyrl-RS" sz="1200" dirty="0"/>
              <a:t>Током сна мишићи који држе дисајне путеве опуштају се. Код неких пацијената овај процес је интензивнији, па долази до затварања дисајних путева.</a:t>
            </a:r>
            <a:endParaRPr lang="sr-Latn-RS" sz="1200" dirty="0"/>
          </a:p>
          <a:p>
            <a:pPr marL="171450" lvl="0" indent="-171450" algn="l">
              <a:buFont typeface="Wingdings" panose="05000000000000000000" pitchFamily="2" charset="2"/>
              <a:buChar char="v"/>
            </a:pPr>
            <a:endParaRPr lang="sr-Latn-RS" sz="1200" dirty="0"/>
          </a:p>
          <a:p>
            <a:pPr marL="171450" lvl="0" indent="-171450" algn="l">
              <a:buFont typeface="Wingdings" panose="05000000000000000000" pitchFamily="2" charset="2"/>
              <a:buChar char="v"/>
            </a:pPr>
            <a:r>
              <a:rPr lang="sr-Cyrl-RS" sz="1200" dirty="0"/>
              <a:t>Старосне промене</a:t>
            </a:r>
            <a:r>
              <a:rPr lang="sr-Latn-RS" sz="1200" dirty="0"/>
              <a:t> </a:t>
            </a:r>
            <a:r>
              <a:rPr lang="sr-Cyrl-RS" sz="1200" dirty="0"/>
              <a:t>:</a:t>
            </a:r>
            <a:r>
              <a:rPr lang="sr-Latn-RS" sz="1200" dirty="0"/>
              <a:t> </a:t>
            </a:r>
            <a:r>
              <a:rPr lang="sr-Cyrl-RS" sz="1200" dirty="0"/>
              <a:t>Са старењем се повећава ризик због смањене еластичности мишића.</a:t>
            </a:r>
            <a:endParaRPr lang="sr-Latn-RS" sz="1200" dirty="0"/>
          </a:p>
          <a:p>
            <a:pPr marL="171450" lvl="0" indent="-171450" algn="l">
              <a:buFont typeface="Wingdings" panose="05000000000000000000" pitchFamily="2" charset="2"/>
              <a:buChar char="v"/>
            </a:pPr>
            <a:endParaRPr lang="sr-Latn-RS" sz="1200" dirty="0"/>
          </a:p>
          <a:p>
            <a:pPr marL="171450" lvl="0" indent="-171450" algn="l">
              <a:buFont typeface="Wingdings" panose="05000000000000000000" pitchFamily="2" charset="2"/>
              <a:buChar char="v"/>
            </a:pPr>
            <a:r>
              <a:rPr lang="sr-Cyrl-RS" sz="1200" dirty="0"/>
              <a:t>Положај током спавања</a:t>
            </a:r>
            <a:r>
              <a:rPr lang="sr-Latn-RS" sz="1200" dirty="0"/>
              <a:t> </a:t>
            </a:r>
            <a:r>
              <a:rPr lang="sr-Cyrl-RS" sz="1200" dirty="0"/>
              <a:t>:</a:t>
            </a:r>
            <a:r>
              <a:rPr lang="sr-Latn-RS" sz="1200" dirty="0"/>
              <a:t> </a:t>
            </a:r>
            <a:r>
              <a:rPr lang="sr-Cyrl-RS" sz="1200" dirty="0"/>
              <a:t>Спавање на леђима може повећати ризик због гравитационог утицаја на дисајне путеве.</a:t>
            </a:r>
            <a:endParaRPr sz="1200" dirty="0"/>
          </a:p>
        </p:txBody>
      </p:sp>
      <p:pic>
        <p:nvPicPr>
          <p:cNvPr id="2" name="Picture 1"/>
          <p:cNvPicPr>
            <a:picLocks noChangeAspect="1"/>
          </p:cNvPicPr>
          <p:nvPr/>
        </p:nvPicPr>
        <p:blipFill rotWithShape="1">
          <a:blip r:embed="rId3"/>
          <a:srcRect l="35461" t="14101" r="33590" b="10054"/>
          <a:stretch/>
        </p:blipFill>
        <p:spPr>
          <a:xfrm>
            <a:off x="6535553" y="1193533"/>
            <a:ext cx="2069432" cy="3359217"/>
          </a:xfrm>
          <a:prstGeom prst="rect">
            <a:avLst/>
          </a:prstGeom>
        </p:spPr>
      </p:pic>
    </p:spTree>
    <p:extLst>
      <p:ext uri="{BB962C8B-B14F-4D97-AF65-F5344CB8AC3E}">
        <p14:creationId xmlns:p14="http://schemas.microsoft.com/office/powerpoint/2010/main" val="365908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81">
                                            <p:txEl>
                                              <p:pRg st="0" end="0"/>
                                            </p:txEl>
                                          </p:spTgt>
                                        </p:tgtEl>
                                        <p:attrNameLst>
                                          <p:attrName>style.visibility</p:attrName>
                                        </p:attrNameLst>
                                      </p:cBhvr>
                                      <p:to>
                                        <p:strVal val="visible"/>
                                      </p:to>
                                    </p:set>
                                    <p:animEffect transition="in" filter="wipe(right)">
                                      <p:cBhvr>
                                        <p:cTn id="7" dur="500"/>
                                        <p:tgtEl>
                                          <p:spTgt spid="6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81">
                                            <p:txEl>
                                              <p:pRg st="2" end="2"/>
                                            </p:txEl>
                                          </p:spTgt>
                                        </p:tgtEl>
                                        <p:attrNameLst>
                                          <p:attrName>style.visibility</p:attrName>
                                        </p:attrNameLst>
                                      </p:cBhvr>
                                      <p:to>
                                        <p:strVal val="visible"/>
                                      </p:to>
                                    </p:set>
                                    <p:animEffect transition="in" filter="wipe(right)">
                                      <p:cBhvr>
                                        <p:cTn id="12" dur="500"/>
                                        <p:tgtEl>
                                          <p:spTgt spid="68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681">
                                            <p:txEl>
                                              <p:pRg st="4" end="4"/>
                                            </p:txEl>
                                          </p:spTgt>
                                        </p:tgtEl>
                                        <p:attrNameLst>
                                          <p:attrName>style.visibility</p:attrName>
                                        </p:attrNameLst>
                                      </p:cBhvr>
                                      <p:to>
                                        <p:strVal val="visible"/>
                                      </p:to>
                                    </p:set>
                                    <p:animEffect transition="in" filter="wipe(right)">
                                      <p:cBhvr>
                                        <p:cTn id="17" dur="500"/>
                                        <p:tgtEl>
                                          <p:spTgt spid="68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681">
                                            <p:txEl>
                                              <p:pRg st="6" end="6"/>
                                            </p:txEl>
                                          </p:spTgt>
                                        </p:tgtEl>
                                        <p:attrNameLst>
                                          <p:attrName>style.visibility</p:attrName>
                                        </p:attrNameLst>
                                      </p:cBhvr>
                                      <p:to>
                                        <p:strVal val="visible"/>
                                      </p:to>
                                    </p:set>
                                    <p:animEffect transition="in" filter="wipe(right)">
                                      <p:cBhvr>
                                        <p:cTn id="22" dur="500"/>
                                        <p:tgtEl>
                                          <p:spTgt spid="681">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681">
                                            <p:txEl>
                                              <p:pRg st="8" end="8"/>
                                            </p:txEl>
                                          </p:spTgt>
                                        </p:tgtEl>
                                        <p:attrNameLst>
                                          <p:attrName>style.visibility</p:attrName>
                                        </p:attrNameLst>
                                      </p:cBhvr>
                                      <p:to>
                                        <p:strVal val="visible"/>
                                      </p:to>
                                    </p:set>
                                    <p:animEffect transition="in" filter="wipe(right)">
                                      <p:cBhvr>
                                        <p:cTn id="27" dur="500"/>
                                        <p:tgtEl>
                                          <p:spTgt spid="681">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681">
                                            <p:txEl>
                                              <p:pRg st="10" end="10"/>
                                            </p:txEl>
                                          </p:spTgt>
                                        </p:tgtEl>
                                        <p:attrNameLst>
                                          <p:attrName>style.visibility</p:attrName>
                                        </p:attrNameLst>
                                      </p:cBhvr>
                                      <p:to>
                                        <p:strVal val="visible"/>
                                      </p:to>
                                    </p:set>
                                    <p:animEffect transition="in" filter="wipe(right)">
                                      <p:cBhvr>
                                        <p:cTn id="32" dur="500"/>
                                        <p:tgtEl>
                                          <p:spTgt spid="68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eep Disorder Breakthrough: Obstructive Sleep Apnea by Slidesgo">
  <a:themeElements>
    <a:clrScheme name="Simple Light">
      <a:dk1>
        <a:srgbClr val="FFFFFF"/>
      </a:dk1>
      <a:lt1>
        <a:srgbClr val="162C44"/>
      </a:lt1>
      <a:dk2>
        <a:srgbClr val="2C5A7E"/>
      </a:dk2>
      <a:lt2>
        <a:srgbClr val="244963"/>
      </a:lt2>
      <a:accent1>
        <a:srgbClr val="90D1CF"/>
      </a:accent1>
      <a:accent2>
        <a:srgbClr val="D9F8F9"/>
      </a:accent2>
      <a:accent3>
        <a:srgbClr val="FEED01"/>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298</TotalTime>
  <Words>2623</Words>
  <Application>Microsoft Office PowerPoint</Application>
  <PresentationFormat>On-screen Show (16:9)</PresentationFormat>
  <Paragraphs>243</Paragraphs>
  <Slides>33</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Courier New</vt:lpstr>
      <vt:lpstr>Wingdings</vt:lpstr>
      <vt:lpstr>Arial</vt:lpstr>
      <vt:lpstr>Amiko SemiBold</vt:lpstr>
      <vt:lpstr>Montserrat</vt:lpstr>
      <vt:lpstr>Bebas Neue</vt:lpstr>
      <vt:lpstr>Goldman</vt:lpstr>
      <vt:lpstr>Sleep Disorder Breakthrough: Obstructive Sleep Apnea by Slidesgo</vt:lpstr>
      <vt:lpstr>АПНЕЈА У СНУ</vt:lpstr>
      <vt:lpstr>Увод </vt:lpstr>
      <vt:lpstr>Анатомија дисајних путева</vt:lpstr>
      <vt:lpstr>PowerPoint Presentation</vt:lpstr>
      <vt:lpstr>Типови sleep apnea</vt:lpstr>
      <vt:lpstr>PowerPoint Presentation</vt:lpstr>
      <vt:lpstr>Опструктивна апнеја</vt:lpstr>
      <vt:lpstr>PowerPoint Presentation</vt:lpstr>
      <vt:lpstr>PowerPoint Presentation</vt:lpstr>
      <vt:lpstr>Централна апнеја</vt:lpstr>
      <vt:lpstr>PowerPoint Presentation</vt:lpstr>
      <vt:lpstr>PowerPoint Presentation</vt:lpstr>
      <vt:lpstr>Мешовита апнеја</vt:lpstr>
      <vt:lpstr>PowerPoint Presentation</vt:lpstr>
      <vt:lpstr>Фактори ризика</vt:lpstr>
      <vt:lpstr>Фактори ризика</vt:lpstr>
      <vt:lpstr>Патофизиологија апнеје</vt:lpstr>
      <vt:lpstr>Симптоми и знаци</vt:lpstr>
      <vt:lpstr>Последице апнеје на здравље</vt:lpstr>
      <vt:lpstr>PowerPoint Presentation</vt:lpstr>
      <vt:lpstr>Утицај на квалитет живота</vt:lpstr>
      <vt:lpstr>Дијагноза</vt:lpstr>
      <vt:lpstr>Полисомнографија  – златни стандард -</vt:lpstr>
      <vt:lpstr>PowerPoint Presentation</vt:lpstr>
      <vt:lpstr>PowerPoint Presentation</vt:lpstr>
      <vt:lpstr>Кућно мониторисање</vt:lpstr>
      <vt:lpstr>Epworth скала и остале методе</vt:lpstr>
      <vt:lpstr>CRAP терапија</vt:lpstr>
      <vt:lpstr>Фармакотерапија</vt:lpstr>
      <vt:lpstr>Превенција апнеје у сну</vt:lpstr>
      <vt:lpstr>ЗАКЉУЧАК</vt:lpstr>
      <vt:lpstr>PowerPoint Presentation</vt:lpstr>
      <vt:lpstr>ХВАЛА НА ПАЖЊИ</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АПНЕЈА У СНУ</dc:title>
  <dc:creator>korisnik</dc:creator>
  <cp:lastModifiedBy>korisnik</cp:lastModifiedBy>
  <cp:revision>23</cp:revision>
  <dcterms:modified xsi:type="dcterms:W3CDTF">2025-10-29T10:08:09Z</dcterms:modified>
</cp:coreProperties>
</file>